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90" r:id="rId4"/>
    <p:sldId id="271" r:id="rId5"/>
    <p:sldId id="272" r:id="rId6"/>
    <p:sldId id="273" r:id="rId7"/>
    <p:sldId id="277" r:id="rId8"/>
    <p:sldId id="278" r:id="rId9"/>
    <p:sldId id="288" r:id="rId10"/>
    <p:sldId id="291" r:id="rId11"/>
    <p:sldId id="280" r:id="rId12"/>
    <p:sldId id="282" r:id="rId13"/>
    <p:sldId id="283" r:id="rId14"/>
    <p:sldId id="287" r:id="rId15"/>
    <p:sldId id="274" r:id="rId16"/>
    <p:sldId id="285" r:id="rId17"/>
    <p:sldId id="286" r:id="rId18"/>
    <p:sldId id="289" r:id="rId19"/>
    <p:sldId id="276"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F835C-27F0-40FD-B5F3-F10B2F6AF647}" v="16" dt="2024-07-11T17:29:40.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247" autoAdjust="0"/>
  </p:normalViewPr>
  <p:slideViewPr>
    <p:cSldViewPr snapToGrid="0">
      <p:cViewPr varScale="1">
        <p:scale>
          <a:sx n="104" d="100"/>
          <a:sy n="104" d="100"/>
        </p:scale>
        <p:origin x="138" y="156"/>
      </p:cViewPr>
      <p:guideLst/>
    </p:cSldViewPr>
  </p:slideViewPr>
  <p:outlineViewPr>
    <p:cViewPr>
      <p:scale>
        <a:sx n="33" d="100"/>
        <a:sy n="33" d="100"/>
      </p:scale>
      <p:origin x="0" y="-7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ckley, Ashley M." userId="d26e0662-9ac6-47fa-8a0c-ad901c97fd5b" providerId="ADAL" clId="{E9DF835C-27F0-40FD-B5F3-F10B2F6AF647}"/>
    <pc:docChg chg="undo custSel addSld delSld modSld sldOrd">
      <pc:chgData name="Brickley, Ashley M." userId="d26e0662-9ac6-47fa-8a0c-ad901c97fd5b" providerId="ADAL" clId="{E9DF835C-27F0-40FD-B5F3-F10B2F6AF647}" dt="2024-07-11T17:33:23.015" v="12776" actId="13244"/>
      <pc:docMkLst>
        <pc:docMk/>
      </pc:docMkLst>
      <pc:sldChg chg="addSp delSp modSp mod ord">
        <pc:chgData name="Brickley, Ashley M." userId="d26e0662-9ac6-47fa-8a0c-ad901c97fd5b" providerId="ADAL" clId="{E9DF835C-27F0-40FD-B5F3-F10B2F6AF647}" dt="2024-07-11T14:23:01.873" v="26" actId="1076"/>
        <pc:sldMkLst>
          <pc:docMk/>
          <pc:sldMk cId="498269151" sldId="256"/>
        </pc:sldMkLst>
        <pc:spChg chg="mod">
          <ac:chgData name="Brickley, Ashley M." userId="d26e0662-9ac6-47fa-8a0c-ad901c97fd5b" providerId="ADAL" clId="{E9DF835C-27F0-40FD-B5F3-F10B2F6AF647}" dt="2024-07-11T14:23:01.873" v="26" actId="1076"/>
          <ac:spMkLst>
            <pc:docMk/>
            <pc:sldMk cId="498269151" sldId="256"/>
            <ac:spMk id="2" creationId="{00000000-0000-0000-0000-000000000000}"/>
          </ac:spMkLst>
        </pc:spChg>
        <pc:spChg chg="del">
          <ac:chgData name="Brickley, Ashley M." userId="d26e0662-9ac6-47fa-8a0c-ad901c97fd5b" providerId="ADAL" clId="{E9DF835C-27F0-40FD-B5F3-F10B2F6AF647}" dt="2024-07-11T14:22:55.006" v="24" actId="478"/>
          <ac:spMkLst>
            <pc:docMk/>
            <pc:sldMk cId="498269151" sldId="256"/>
            <ac:spMk id="3" creationId="{00000000-0000-0000-0000-000000000000}"/>
          </ac:spMkLst>
        </pc:spChg>
        <pc:spChg chg="add del mod">
          <ac:chgData name="Brickley, Ashley M." userId="d26e0662-9ac6-47fa-8a0c-ad901c97fd5b" providerId="ADAL" clId="{E9DF835C-27F0-40FD-B5F3-F10B2F6AF647}" dt="2024-07-11T14:22:56.970" v="25" actId="478"/>
          <ac:spMkLst>
            <pc:docMk/>
            <pc:sldMk cId="498269151" sldId="256"/>
            <ac:spMk id="5" creationId="{99853DAE-1BF2-2B41-F783-8A15EB44B6C7}"/>
          </ac:spMkLst>
        </pc:spChg>
      </pc:sldChg>
      <pc:sldChg chg="del">
        <pc:chgData name="Brickley, Ashley M." userId="d26e0662-9ac6-47fa-8a0c-ad901c97fd5b" providerId="ADAL" clId="{E9DF835C-27F0-40FD-B5F3-F10B2F6AF647}" dt="2024-07-11T14:22:45.008" v="20" actId="47"/>
        <pc:sldMkLst>
          <pc:docMk/>
          <pc:sldMk cId="1230059923" sldId="257"/>
        </pc:sldMkLst>
      </pc:sldChg>
      <pc:sldChg chg="modSp add del mod">
        <pc:chgData name="Brickley, Ashley M." userId="d26e0662-9ac6-47fa-8a0c-ad901c97fd5b" providerId="ADAL" clId="{E9DF835C-27F0-40FD-B5F3-F10B2F6AF647}" dt="2024-07-11T14:22:47.589" v="21" actId="47"/>
        <pc:sldMkLst>
          <pc:docMk/>
          <pc:sldMk cId="1637016158" sldId="258"/>
        </pc:sldMkLst>
        <pc:picChg chg="mod">
          <ac:chgData name="Brickley, Ashley M." userId="d26e0662-9ac6-47fa-8a0c-ad901c97fd5b" providerId="ADAL" clId="{E9DF835C-27F0-40FD-B5F3-F10B2F6AF647}" dt="2024-07-11T14:22:31.422" v="14" actId="1076"/>
          <ac:picMkLst>
            <pc:docMk/>
            <pc:sldMk cId="1637016158" sldId="258"/>
            <ac:picMk id="8" creationId="{20D115E7-F71A-D4C1-DF77-40A3E4E616BF}"/>
          </ac:picMkLst>
        </pc:picChg>
      </pc:sldChg>
      <pc:sldChg chg="del">
        <pc:chgData name="Brickley, Ashley M." userId="d26e0662-9ac6-47fa-8a0c-ad901c97fd5b" providerId="ADAL" clId="{E9DF835C-27F0-40FD-B5F3-F10B2F6AF647}" dt="2024-07-11T14:21:01.928" v="0" actId="47"/>
        <pc:sldMkLst>
          <pc:docMk/>
          <pc:sldMk cId="989508520" sldId="259"/>
        </pc:sldMkLst>
      </pc:sldChg>
      <pc:sldChg chg="delSp modSp del mod">
        <pc:chgData name="Brickley, Ashley M." userId="d26e0662-9ac6-47fa-8a0c-ad901c97fd5b" providerId="ADAL" clId="{E9DF835C-27F0-40FD-B5F3-F10B2F6AF647}" dt="2024-07-11T16:21:05.986" v="4095" actId="47"/>
        <pc:sldMkLst>
          <pc:docMk/>
          <pc:sldMk cId="1700817825" sldId="260"/>
        </pc:sldMkLst>
        <pc:picChg chg="del">
          <ac:chgData name="Brickley, Ashley M." userId="d26e0662-9ac6-47fa-8a0c-ad901c97fd5b" providerId="ADAL" clId="{E9DF835C-27F0-40FD-B5F3-F10B2F6AF647}" dt="2024-07-11T14:55:25.025" v="297" actId="478"/>
          <ac:picMkLst>
            <pc:docMk/>
            <pc:sldMk cId="1700817825" sldId="260"/>
            <ac:picMk id="6" creationId="{E04888A7-F495-4C49-AA2B-2F9E6D603C8D}"/>
          </ac:picMkLst>
        </pc:picChg>
        <pc:picChg chg="mod">
          <ac:chgData name="Brickley, Ashley M." userId="d26e0662-9ac6-47fa-8a0c-ad901c97fd5b" providerId="ADAL" clId="{E9DF835C-27F0-40FD-B5F3-F10B2F6AF647}" dt="2024-07-11T14:42:02.684" v="257" actId="14826"/>
          <ac:picMkLst>
            <pc:docMk/>
            <pc:sldMk cId="1700817825" sldId="260"/>
            <ac:picMk id="7" creationId="{00000000-0000-0000-0000-000000000000}"/>
          </ac:picMkLst>
        </pc:picChg>
      </pc:sldChg>
      <pc:sldChg chg="del">
        <pc:chgData name="Brickley, Ashley M." userId="d26e0662-9ac6-47fa-8a0c-ad901c97fd5b" providerId="ADAL" clId="{E9DF835C-27F0-40FD-B5F3-F10B2F6AF647}" dt="2024-07-11T14:21:03.945" v="6" actId="47"/>
        <pc:sldMkLst>
          <pc:docMk/>
          <pc:sldMk cId="3045739667" sldId="261"/>
        </pc:sldMkLst>
      </pc:sldChg>
      <pc:sldChg chg="del">
        <pc:chgData name="Brickley, Ashley M." userId="d26e0662-9ac6-47fa-8a0c-ad901c97fd5b" providerId="ADAL" clId="{E9DF835C-27F0-40FD-B5F3-F10B2F6AF647}" dt="2024-07-11T14:21:03.052" v="3" actId="47"/>
        <pc:sldMkLst>
          <pc:docMk/>
          <pc:sldMk cId="1988054920" sldId="262"/>
        </pc:sldMkLst>
      </pc:sldChg>
      <pc:sldChg chg="del">
        <pc:chgData name="Brickley, Ashley M." userId="d26e0662-9ac6-47fa-8a0c-ad901c97fd5b" providerId="ADAL" clId="{E9DF835C-27F0-40FD-B5F3-F10B2F6AF647}" dt="2024-07-11T14:21:03.360" v="4" actId="47"/>
        <pc:sldMkLst>
          <pc:docMk/>
          <pc:sldMk cId="60515119" sldId="263"/>
        </pc:sldMkLst>
      </pc:sldChg>
      <pc:sldChg chg="del">
        <pc:chgData name="Brickley, Ashley M." userId="d26e0662-9ac6-47fa-8a0c-ad901c97fd5b" providerId="ADAL" clId="{E9DF835C-27F0-40FD-B5F3-F10B2F6AF647}" dt="2024-07-11T14:21:02.722" v="2" actId="47"/>
        <pc:sldMkLst>
          <pc:docMk/>
          <pc:sldMk cId="3511892403" sldId="264"/>
        </pc:sldMkLst>
      </pc:sldChg>
      <pc:sldChg chg="del">
        <pc:chgData name="Brickley, Ashley M." userId="d26e0662-9ac6-47fa-8a0c-ad901c97fd5b" providerId="ADAL" clId="{E9DF835C-27F0-40FD-B5F3-F10B2F6AF647}" dt="2024-07-11T14:21:03.641" v="5" actId="47"/>
        <pc:sldMkLst>
          <pc:docMk/>
          <pc:sldMk cId="2391599052" sldId="265"/>
        </pc:sldMkLst>
      </pc:sldChg>
      <pc:sldChg chg="del">
        <pc:chgData name="Brickley, Ashley M." userId="d26e0662-9ac6-47fa-8a0c-ad901c97fd5b" providerId="ADAL" clId="{E9DF835C-27F0-40FD-B5F3-F10B2F6AF647}" dt="2024-07-11T14:21:04.268" v="7" actId="47"/>
        <pc:sldMkLst>
          <pc:docMk/>
          <pc:sldMk cId="1356443336" sldId="266"/>
        </pc:sldMkLst>
      </pc:sldChg>
      <pc:sldChg chg="del">
        <pc:chgData name="Brickley, Ashley M." userId="d26e0662-9ac6-47fa-8a0c-ad901c97fd5b" providerId="ADAL" clId="{E9DF835C-27F0-40FD-B5F3-F10B2F6AF647}" dt="2024-07-11T14:21:02.293" v="1" actId="47"/>
        <pc:sldMkLst>
          <pc:docMk/>
          <pc:sldMk cId="3968620034" sldId="267"/>
        </pc:sldMkLst>
      </pc:sldChg>
      <pc:sldChg chg="add del ord">
        <pc:chgData name="Brickley, Ashley M." userId="d26e0662-9ac6-47fa-8a0c-ad901c97fd5b" providerId="ADAL" clId="{E9DF835C-27F0-40FD-B5F3-F10B2F6AF647}" dt="2024-07-11T14:22:38.674" v="18"/>
        <pc:sldMkLst>
          <pc:docMk/>
          <pc:sldMk cId="3615950738" sldId="269"/>
        </pc:sldMkLst>
      </pc:sldChg>
      <pc:sldChg chg="modSp mod ord">
        <pc:chgData name="Brickley, Ashley M." userId="d26e0662-9ac6-47fa-8a0c-ad901c97fd5b" providerId="ADAL" clId="{E9DF835C-27F0-40FD-B5F3-F10B2F6AF647}" dt="2024-07-11T16:07:17.248" v="3369" actId="27636"/>
        <pc:sldMkLst>
          <pc:docMk/>
          <pc:sldMk cId="3122542435" sldId="270"/>
        </pc:sldMkLst>
        <pc:spChg chg="mod">
          <ac:chgData name="Brickley, Ashley M." userId="d26e0662-9ac6-47fa-8a0c-ad901c97fd5b" providerId="ADAL" clId="{E9DF835C-27F0-40FD-B5F3-F10B2F6AF647}" dt="2024-07-11T16:07:17.248" v="3369" actId="27636"/>
          <ac:spMkLst>
            <pc:docMk/>
            <pc:sldMk cId="3122542435" sldId="270"/>
            <ac:spMk id="3" creationId="{7EDF090D-4833-9AB8-CE94-F70D25E1C840}"/>
          </ac:spMkLst>
        </pc:spChg>
      </pc:sldChg>
      <pc:sldChg chg="addSp delSp modSp mod ord modClrScheme chgLayout">
        <pc:chgData name="Brickley, Ashley M." userId="d26e0662-9ac6-47fa-8a0c-ad901c97fd5b" providerId="ADAL" clId="{E9DF835C-27F0-40FD-B5F3-F10B2F6AF647}" dt="2024-07-11T15:53:04.724" v="1336" actId="962"/>
        <pc:sldMkLst>
          <pc:docMk/>
          <pc:sldMk cId="1466042176" sldId="271"/>
        </pc:sldMkLst>
        <pc:spChg chg="mod ord">
          <ac:chgData name="Brickley, Ashley M." userId="d26e0662-9ac6-47fa-8a0c-ad901c97fd5b" providerId="ADAL" clId="{E9DF835C-27F0-40FD-B5F3-F10B2F6AF647}" dt="2024-07-11T15:48:39.989" v="612" actId="700"/>
          <ac:spMkLst>
            <pc:docMk/>
            <pc:sldMk cId="1466042176" sldId="271"/>
            <ac:spMk id="2" creationId="{00000000-0000-0000-0000-000000000000}"/>
          </ac:spMkLst>
        </pc:spChg>
        <pc:spChg chg="add mod ord">
          <ac:chgData name="Brickley, Ashley M." userId="d26e0662-9ac6-47fa-8a0c-ad901c97fd5b" providerId="ADAL" clId="{E9DF835C-27F0-40FD-B5F3-F10B2F6AF647}" dt="2024-07-11T15:51:28.495" v="1015" actId="20577"/>
          <ac:spMkLst>
            <pc:docMk/>
            <pc:sldMk cId="1466042176" sldId="271"/>
            <ac:spMk id="3" creationId="{6AC4F9C0-9B0D-F00C-C999-04BA1EDD24BF}"/>
          </ac:spMkLst>
        </pc:spChg>
        <pc:spChg chg="del">
          <ac:chgData name="Brickley, Ashley M." userId="d26e0662-9ac6-47fa-8a0c-ad901c97fd5b" providerId="ADAL" clId="{E9DF835C-27F0-40FD-B5F3-F10B2F6AF647}" dt="2024-07-11T15:48:04.428" v="609" actId="478"/>
          <ac:spMkLst>
            <pc:docMk/>
            <pc:sldMk cId="1466042176" sldId="271"/>
            <ac:spMk id="5" creationId="{00000000-0000-0000-0000-000000000000}"/>
          </ac:spMkLst>
        </pc:spChg>
        <pc:spChg chg="del mod">
          <ac:chgData name="Brickley, Ashley M." userId="d26e0662-9ac6-47fa-8a0c-ad901c97fd5b" providerId="ADAL" clId="{E9DF835C-27F0-40FD-B5F3-F10B2F6AF647}" dt="2024-07-11T15:52:21.445" v="1022" actId="478"/>
          <ac:spMkLst>
            <pc:docMk/>
            <pc:sldMk cId="1466042176" sldId="271"/>
            <ac:spMk id="6" creationId="{00000000-0000-0000-0000-000000000000}"/>
          </ac:spMkLst>
        </pc:spChg>
        <pc:spChg chg="add del mod ord">
          <ac:chgData name="Brickley, Ashley M." userId="d26e0662-9ac6-47fa-8a0c-ad901c97fd5b" providerId="ADAL" clId="{E9DF835C-27F0-40FD-B5F3-F10B2F6AF647}" dt="2024-07-11T15:48:44.370" v="613" actId="22"/>
          <ac:spMkLst>
            <pc:docMk/>
            <pc:sldMk cId="1466042176" sldId="271"/>
            <ac:spMk id="7" creationId="{1356BFDF-F69F-B715-B377-68023547E826}"/>
          </ac:spMkLst>
        </pc:spChg>
        <pc:picChg chg="del">
          <ac:chgData name="Brickley, Ashley M." userId="d26e0662-9ac6-47fa-8a0c-ad901c97fd5b" providerId="ADAL" clId="{E9DF835C-27F0-40FD-B5F3-F10B2F6AF647}" dt="2024-07-11T15:47:43.460" v="605" actId="478"/>
          <ac:picMkLst>
            <pc:docMk/>
            <pc:sldMk cId="1466042176" sldId="271"/>
            <ac:picMk id="4" creationId="{00000000-0000-0000-0000-000000000000}"/>
          </ac:picMkLst>
        </pc:picChg>
        <pc:picChg chg="add mod ord">
          <ac:chgData name="Brickley, Ashley M." userId="d26e0662-9ac6-47fa-8a0c-ad901c97fd5b" providerId="ADAL" clId="{E9DF835C-27F0-40FD-B5F3-F10B2F6AF647}" dt="2024-07-11T15:53:04.724" v="1336" actId="962"/>
          <ac:picMkLst>
            <pc:docMk/>
            <pc:sldMk cId="1466042176" sldId="271"/>
            <ac:picMk id="9" creationId="{1B9616B6-D40A-D94A-AEC2-5C355DFAF0C8}"/>
          </ac:picMkLst>
        </pc:picChg>
      </pc:sldChg>
      <pc:sldChg chg="addSp delSp modSp mod modClrScheme chgLayout">
        <pc:chgData name="Brickley, Ashley M." userId="d26e0662-9ac6-47fa-8a0c-ad901c97fd5b" providerId="ADAL" clId="{E9DF835C-27F0-40FD-B5F3-F10B2F6AF647}" dt="2024-07-11T17:03:43.707" v="8562" actId="13244"/>
        <pc:sldMkLst>
          <pc:docMk/>
          <pc:sldMk cId="202690324" sldId="272"/>
        </pc:sldMkLst>
        <pc:spChg chg="del">
          <ac:chgData name="Brickley, Ashley M." userId="d26e0662-9ac6-47fa-8a0c-ad901c97fd5b" providerId="ADAL" clId="{E9DF835C-27F0-40FD-B5F3-F10B2F6AF647}" dt="2024-07-11T14:33:55.058" v="65" actId="478"/>
          <ac:spMkLst>
            <pc:docMk/>
            <pc:sldMk cId="202690324" sldId="272"/>
            <ac:spMk id="5" creationId="{00000000-0000-0000-0000-000000000000}"/>
          </ac:spMkLst>
        </pc:spChg>
        <pc:spChg chg="add mod ord">
          <ac:chgData name="Brickley, Ashley M." userId="d26e0662-9ac6-47fa-8a0c-ad901c97fd5b" providerId="ADAL" clId="{E9DF835C-27F0-40FD-B5F3-F10B2F6AF647}" dt="2024-07-11T17:03:38.005" v="8561" actId="13244"/>
          <ac:spMkLst>
            <pc:docMk/>
            <pc:sldMk cId="202690324" sldId="272"/>
            <ac:spMk id="6" creationId="{97621E3D-BCD8-889D-9B20-411B2FA11C3C}"/>
          </ac:spMkLst>
        </pc:spChg>
        <pc:spChg chg="add mod ord">
          <ac:chgData name="Brickley, Ashley M." userId="d26e0662-9ac6-47fa-8a0c-ad901c97fd5b" providerId="ADAL" clId="{E9DF835C-27F0-40FD-B5F3-F10B2F6AF647}" dt="2024-07-11T17:03:43.707" v="8562" actId="13244"/>
          <ac:spMkLst>
            <pc:docMk/>
            <pc:sldMk cId="202690324" sldId="272"/>
            <ac:spMk id="7" creationId="{FCA86726-0268-E617-BAD6-79EDE2A85B76}"/>
          </ac:spMkLst>
        </pc:spChg>
        <pc:spChg chg="del mod">
          <ac:chgData name="Brickley, Ashley M." userId="d26e0662-9ac6-47fa-8a0c-ad901c97fd5b" providerId="ADAL" clId="{E9DF835C-27F0-40FD-B5F3-F10B2F6AF647}" dt="2024-07-11T15:53:34.608" v="1376" actId="478"/>
          <ac:spMkLst>
            <pc:docMk/>
            <pc:sldMk cId="202690324" sldId="272"/>
            <ac:spMk id="8" creationId="{00000000-0000-0000-0000-000000000000}"/>
          </ac:spMkLst>
        </pc:spChg>
        <pc:spChg chg="mod">
          <ac:chgData name="Brickley, Ashley M." userId="d26e0662-9ac6-47fa-8a0c-ad901c97fd5b" providerId="ADAL" clId="{E9DF835C-27F0-40FD-B5F3-F10B2F6AF647}" dt="2024-07-11T14:34:57" v="78" actId="164"/>
          <ac:spMkLst>
            <pc:docMk/>
            <pc:sldMk cId="202690324" sldId="272"/>
            <ac:spMk id="9" creationId="{00000000-0000-0000-0000-000000000000}"/>
          </ac:spMkLst>
        </pc:spChg>
        <pc:grpChg chg="add mod">
          <ac:chgData name="Brickley, Ashley M." userId="d26e0662-9ac6-47fa-8a0c-ad901c97fd5b" providerId="ADAL" clId="{E9DF835C-27F0-40FD-B5F3-F10B2F6AF647}" dt="2024-07-11T15:54:53.757" v="1862" actId="962"/>
          <ac:grpSpMkLst>
            <pc:docMk/>
            <pc:sldMk cId="202690324" sldId="272"/>
            <ac:grpSpMk id="2" creationId="{28713978-642E-7F4C-9431-C264A272DAFD}"/>
          </ac:grpSpMkLst>
        </pc:grpChg>
        <pc:picChg chg="mod modCrop">
          <ac:chgData name="Brickley, Ashley M." userId="d26e0662-9ac6-47fa-8a0c-ad901c97fd5b" providerId="ADAL" clId="{E9DF835C-27F0-40FD-B5F3-F10B2F6AF647}" dt="2024-07-11T14:34:57" v="78" actId="164"/>
          <ac:picMkLst>
            <pc:docMk/>
            <pc:sldMk cId="202690324" sldId="272"/>
            <ac:picMk id="3" creationId="{00000000-0000-0000-0000-000000000000}"/>
          </ac:picMkLst>
        </pc:picChg>
        <pc:picChg chg="del">
          <ac:chgData name="Brickley, Ashley M." userId="d26e0662-9ac6-47fa-8a0c-ad901c97fd5b" providerId="ADAL" clId="{E9DF835C-27F0-40FD-B5F3-F10B2F6AF647}" dt="2024-07-11T14:33:53.164" v="64" actId="478"/>
          <ac:picMkLst>
            <pc:docMk/>
            <pc:sldMk cId="202690324" sldId="272"/>
            <ac:picMk id="4" creationId="{00000000-0000-0000-0000-000000000000}"/>
          </ac:picMkLst>
        </pc:picChg>
      </pc:sldChg>
      <pc:sldChg chg="addSp delSp modSp mod modClrScheme chgLayout">
        <pc:chgData name="Brickley, Ashley M." userId="d26e0662-9ac6-47fa-8a0c-ad901c97fd5b" providerId="ADAL" clId="{E9DF835C-27F0-40FD-B5F3-F10B2F6AF647}" dt="2024-07-11T17:32:48.189" v="12770" actId="20577"/>
        <pc:sldMkLst>
          <pc:docMk/>
          <pc:sldMk cId="3813986952" sldId="273"/>
        </pc:sldMkLst>
        <pc:spChg chg="add mod ord">
          <ac:chgData name="Brickley, Ashley M." userId="d26e0662-9ac6-47fa-8a0c-ad901c97fd5b" providerId="ADAL" clId="{E9DF835C-27F0-40FD-B5F3-F10B2F6AF647}" dt="2024-07-11T16:11:30.948" v="3819" actId="14100"/>
          <ac:spMkLst>
            <pc:docMk/>
            <pc:sldMk cId="3813986952" sldId="273"/>
            <ac:spMk id="2" creationId="{1BA46149-7195-A4BA-DE0D-B56AF493232B}"/>
          </ac:spMkLst>
        </pc:spChg>
        <pc:spChg chg="add del mod ord">
          <ac:chgData name="Brickley, Ashley M." userId="d26e0662-9ac6-47fa-8a0c-ad901c97fd5b" providerId="ADAL" clId="{E9DF835C-27F0-40FD-B5F3-F10B2F6AF647}" dt="2024-07-11T15:57:47.458" v="1911" actId="700"/>
          <ac:spMkLst>
            <pc:docMk/>
            <pc:sldMk cId="3813986952" sldId="273"/>
            <ac:spMk id="3" creationId="{4DAB84C8-8AC4-935A-8CA3-60AC868718BC}"/>
          </ac:spMkLst>
        </pc:spChg>
        <pc:spChg chg="del mod">
          <ac:chgData name="Brickley, Ashley M." userId="d26e0662-9ac6-47fa-8a0c-ad901c97fd5b" providerId="ADAL" clId="{E9DF835C-27F0-40FD-B5F3-F10B2F6AF647}" dt="2024-07-11T15:58:25.643" v="1923" actId="478"/>
          <ac:spMkLst>
            <pc:docMk/>
            <pc:sldMk cId="3813986952" sldId="273"/>
            <ac:spMk id="4" creationId="{915ADA8A-2734-483F-AF2B-63CA21B163FA}"/>
          </ac:spMkLst>
        </pc:spChg>
        <pc:spChg chg="add del mod ord">
          <ac:chgData name="Brickley, Ashley M." userId="d26e0662-9ac6-47fa-8a0c-ad901c97fd5b" providerId="ADAL" clId="{E9DF835C-27F0-40FD-B5F3-F10B2F6AF647}" dt="2024-07-11T15:58:00.962" v="1915"/>
          <ac:spMkLst>
            <pc:docMk/>
            <pc:sldMk cId="3813986952" sldId="273"/>
            <ac:spMk id="5" creationId="{F3B394A0-F314-1532-B3C0-43CE26E38ED3}"/>
          </ac:spMkLst>
        </pc:spChg>
        <pc:spChg chg="del">
          <ac:chgData name="Brickley, Ashley M." userId="d26e0662-9ac6-47fa-8a0c-ad901c97fd5b" providerId="ADAL" clId="{E9DF835C-27F0-40FD-B5F3-F10B2F6AF647}" dt="2024-07-11T15:57:38.679" v="1910" actId="478"/>
          <ac:spMkLst>
            <pc:docMk/>
            <pc:sldMk cId="3813986952" sldId="273"/>
            <ac:spMk id="6" creationId="{00000000-0000-0000-0000-000000000000}"/>
          </ac:spMkLst>
        </pc:spChg>
        <pc:spChg chg="add mod ord">
          <ac:chgData name="Brickley, Ashley M." userId="d26e0662-9ac6-47fa-8a0c-ad901c97fd5b" providerId="ADAL" clId="{E9DF835C-27F0-40FD-B5F3-F10B2F6AF647}" dt="2024-07-11T17:32:48.189" v="12770" actId="20577"/>
          <ac:spMkLst>
            <pc:docMk/>
            <pc:sldMk cId="3813986952" sldId="273"/>
            <ac:spMk id="7" creationId="{38BE0722-DBEA-5221-971F-D679F0E3CCF0}"/>
          </ac:spMkLst>
        </pc:spChg>
        <pc:picChg chg="del mod">
          <ac:chgData name="Brickley, Ashley M." userId="d26e0662-9ac6-47fa-8a0c-ad901c97fd5b" providerId="ADAL" clId="{E9DF835C-27F0-40FD-B5F3-F10B2F6AF647}" dt="2024-07-11T15:58:05.047" v="1916" actId="478"/>
          <ac:picMkLst>
            <pc:docMk/>
            <pc:sldMk cId="3813986952" sldId="273"/>
            <ac:picMk id="8" creationId="{CFD837C8-96EE-42D5-A04F-5337947B557A}"/>
          </ac:picMkLst>
        </pc:picChg>
        <pc:picChg chg="add mod">
          <ac:chgData name="Brickley, Ashley M." userId="d26e0662-9ac6-47fa-8a0c-ad901c97fd5b" providerId="ADAL" clId="{E9DF835C-27F0-40FD-B5F3-F10B2F6AF647}" dt="2024-07-11T17:32:36.689" v="12738" actId="1076"/>
          <ac:picMkLst>
            <pc:docMk/>
            <pc:sldMk cId="3813986952" sldId="273"/>
            <ac:picMk id="9" creationId="{1FCE731B-07E8-FB9D-823B-07AAF55C36BB}"/>
          </ac:picMkLst>
        </pc:picChg>
      </pc:sldChg>
      <pc:sldChg chg="addSp delSp modSp mod modClrScheme chgLayout">
        <pc:chgData name="Brickley, Ashley M." userId="d26e0662-9ac6-47fa-8a0c-ad901c97fd5b" providerId="ADAL" clId="{E9DF835C-27F0-40FD-B5F3-F10B2F6AF647}" dt="2024-07-11T17:33:23.015" v="12776" actId="13244"/>
        <pc:sldMkLst>
          <pc:docMk/>
          <pc:sldMk cId="1971573202" sldId="274"/>
        </pc:sldMkLst>
        <pc:spChg chg="add del mod ord">
          <ac:chgData name="Brickley, Ashley M." userId="d26e0662-9ac6-47fa-8a0c-ad901c97fd5b" providerId="ADAL" clId="{E9DF835C-27F0-40FD-B5F3-F10B2F6AF647}" dt="2024-07-11T16:22:24.465" v="4099" actId="700"/>
          <ac:spMkLst>
            <pc:docMk/>
            <pc:sldMk cId="1971573202" sldId="274"/>
            <ac:spMk id="2" creationId="{7A8B1C14-F03B-2F77-88CF-5C368886FF14}"/>
          </ac:spMkLst>
        </pc:spChg>
        <pc:spChg chg="add del mod ord">
          <ac:chgData name="Brickley, Ashley M." userId="d26e0662-9ac6-47fa-8a0c-ad901c97fd5b" providerId="ADAL" clId="{E9DF835C-27F0-40FD-B5F3-F10B2F6AF647}" dt="2024-07-11T16:22:24.465" v="4099" actId="700"/>
          <ac:spMkLst>
            <pc:docMk/>
            <pc:sldMk cId="1971573202" sldId="274"/>
            <ac:spMk id="3" creationId="{42B75BD9-856B-3B9D-A7FC-F2C42729D07E}"/>
          </ac:spMkLst>
        </pc:spChg>
        <pc:spChg chg="add mod ord">
          <ac:chgData name="Brickley, Ashley M." userId="d26e0662-9ac6-47fa-8a0c-ad901c97fd5b" providerId="ADAL" clId="{E9DF835C-27F0-40FD-B5F3-F10B2F6AF647}" dt="2024-07-11T17:33:20.722" v="12775" actId="13244"/>
          <ac:spMkLst>
            <pc:docMk/>
            <pc:sldMk cId="1971573202" sldId="274"/>
            <ac:spMk id="4" creationId="{4CED6508-506A-CA48-92A9-8FA0AD7C435F}"/>
          </ac:spMkLst>
        </pc:spChg>
        <pc:spChg chg="add del mod ord">
          <ac:chgData name="Brickley, Ashley M." userId="d26e0662-9ac6-47fa-8a0c-ad901c97fd5b" providerId="ADAL" clId="{E9DF835C-27F0-40FD-B5F3-F10B2F6AF647}" dt="2024-07-11T16:23:00.579" v="4130" actId="700"/>
          <ac:spMkLst>
            <pc:docMk/>
            <pc:sldMk cId="1971573202" sldId="274"/>
            <ac:spMk id="5" creationId="{2E0D0A83-9F00-D282-3684-2CBED6609984}"/>
          </ac:spMkLst>
        </pc:spChg>
        <pc:spChg chg="add mod ord">
          <ac:chgData name="Brickley, Ashley M." userId="d26e0662-9ac6-47fa-8a0c-ad901c97fd5b" providerId="ADAL" clId="{E9DF835C-27F0-40FD-B5F3-F10B2F6AF647}" dt="2024-07-11T16:34:38.556" v="5943" actId="20577"/>
          <ac:spMkLst>
            <pc:docMk/>
            <pc:sldMk cId="1971573202" sldId="274"/>
            <ac:spMk id="6" creationId="{3DEEB7A8-7830-C623-6961-CA0FBBF93837}"/>
          </ac:spMkLst>
        </pc:spChg>
        <pc:spChg chg="del">
          <ac:chgData name="Brickley, Ashley M." userId="d26e0662-9ac6-47fa-8a0c-ad901c97fd5b" providerId="ADAL" clId="{E9DF835C-27F0-40FD-B5F3-F10B2F6AF647}" dt="2024-07-11T16:22:21.498" v="4098" actId="478"/>
          <ac:spMkLst>
            <pc:docMk/>
            <pc:sldMk cId="1971573202" sldId="274"/>
            <ac:spMk id="9" creationId="{75A6101E-B984-4911-858E-FC4BBB81B98A}"/>
          </ac:spMkLst>
        </pc:spChg>
        <pc:spChg chg="del mod">
          <ac:chgData name="Brickley, Ashley M." userId="d26e0662-9ac6-47fa-8a0c-ad901c97fd5b" providerId="ADAL" clId="{E9DF835C-27F0-40FD-B5F3-F10B2F6AF647}" dt="2024-07-11T16:23:14.493" v="4132" actId="478"/>
          <ac:spMkLst>
            <pc:docMk/>
            <pc:sldMk cId="1971573202" sldId="274"/>
            <ac:spMk id="10" creationId="{2E2AB4B6-51B2-4F8E-82D7-889799DE93DD}"/>
          </ac:spMkLst>
        </pc:spChg>
        <pc:spChg chg="del mod">
          <ac:chgData name="Brickley, Ashley M." userId="d26e0662-9ac6-47fa-8a0c-ad901c97fd5b" providerId="ADAL" clId="{E9DF835C-27F0-40FD-B5F3-F10B2F6AF647}" dt="2024-07-11T16:23:24.809" v="4135" actId="478"/>
          <ac:spMkLst>
            <pc:docMk/>
            <pc:sldMk cId="1971573202" sldId="274"/>
            <ac:spMk id="11" creationId="{77905416-93AB-4482-B9D5-59A12C365515}"/>
          </ac:spMkLst>
        </pc:spChg>
        <pc:spChg chg="del">
          <ac:chgData name="Brickley, Ashley M." userId="d26e0662-9ac6-47fa-8a0c-ad901c97fd5b" providerId="ADAL" clId="{E9DF835C-27F0-40FD-B5F3-F10B2F6AF647}" dt="2024-07-11T16:22:49.366" v="4125" actId="478"/>
          <ac:spMkLst>
            <pc:docMk/>
            <pc:sldMk cId="1971573202" sldId="274"/>
            <ac:spMk id="12" creationId="{F2670991-B082-4B26-8929-3D4704AEB462}"/>
          </ac:spMkLst>
        </pc:spChg>
        <pc:picChg chg="mod ord modCrop">
          <ac:chgData name="Brickley, Ashley M." userId="d26e0662-9ac6-47fa-8a0c-ad901c97fd5b" providerId="ADAL" clId="{E9DF835C-27F0-40FD-B5F3-F10B2F6AF647}" dt="2024-07-11T17:33:23.015" v="12776" actId="13244"/>
          <ac:picMkLst>
            <pc:docMk/>
            <pc:sldMk cId="1971573202" sldId="274"/>
            <ac:picMk id="8" creationId="{5B4DB4DF-4FBA-4905-AB23-DC785788E42B}"/>
          </ac:picMkLst>
        </pc:picChg>
      </pc:sldChg>
      <pc:sldChg chg="del ord">
        <pc:chgData name="Brickley, Ashley M." userId="d26e0662-9ac6-47fa-8a0c-ad901c97fd5b" providerId="ADAL" clId="{E9DF835C-27F0-40FD-B5F3-F10B2F6AF647}" dt="2024-07-11T17:22:40.558" v="11128" actId="47"/>
        <pc:sldMkLst>
          <pc:docMk/>
          <pc:sldMk cId="1129848128" sldId="275"/>
        </pc:sldMkLst>
      </pc:sldChg>
      <pc:sldChg chg="addSp delSp modSp mod modClrScheme chgLayout">
        <pc:chgData name="Brickley, Ashley M." userId="d26e0662-9ac6-47fa-8a0c-ad901c97fd5b" providerId="ADAL" clId="{E9DF835C-27F0-40FD-B5F3-F10B2F6AF647}" dt="2024-07-11T17:05:26.073" v="9248" actId="962"/>
        <pc:sldMkLst>
          <pc:docMk/>
          <pc:sldMk cId="834791773" sldId="276"/>
        </pc:sldMkLst>
        <pc:spChg chg="del">
          <ac:chgData name="Brickley, Ashley M." userId="d26e0662-9ac6-47fa-8a0c-ad901c97fd5b" providerId="ADAL" clId="{E9DF835C-27F0-40FD-B5F3-F10B2F6AF647}" dt="2024-07-11T16:42:26.069" v="6184" actId="478"/>
          <ac:spMkLst>
            <pc:docMk/>
            <pc:sldMk cId="834791773" sldId="276"/>
            <ac:spMk id="3" creationId="{00000000-0000-0000-0000-000000000000}"/>
          </ac:spMkLst>
        </pc:spChg>
        <pc:spChg chg="del">
          <ac:chgData name="Brickley, Ashley M." userId="d26e0662-9ac6-47fa-8a0c-ad901c97fd5b" providerId="ADAL" clId="{E9DF835C-27F0-40FD-B5F3-F10B2F6AF647}" dt="2024-07-11T16:42:39.683" v="6186" actId="478"/>
          <ac:spMkLst>
            <pc:docMk/>
            <pc:sldMk cId="834791773" sldId="276"/>
            <ac:spMk id="4" creationId="{00000000-0000-0000-0000-000000000000}"/>
          </ac:spMkLst>
        </pc:spChg>
        <pc:spChg chg="add mod ord">
          <ac:chgData name="Brickley, Ashley M." userId="d26e0662-9ac6-47fa-8a0c-ad901c97fd5b" providerId="ADAL" clId="{E9DF835C-27F0-40FD-B5F3-F10B2F6AF647}" dt="2024-07-11T17:04:19.904" v="8563" actId="13244"/>
          <ac:spMkLst>
            <pc:docMk/>
            <pc:sldMk cId="834791773" sldId="276"/>
            <ac:spMk id="6" creationId="{875746F6-97A9-EF52-92B3-E59638513E08}"/>
          </ac:spMkLst>
        </pc:spChg>
        <pc:spChg chg="add mod ord">
          <ac:chgData name="Brickley, Ashley M." userId="d26e0662-9ac6-47fa-8a0c-ad901c97fd5b" providerId="ADAL" clId="{E9DF835C-27F0-40FD-B5F3-F10B2F6AF647}" dt="2024-07-11T17:04:23.955" v="8564" actId="13244"/>
          <ac:spMkLst>
            <pc:docMk/>
            <pc:sldMk cId="834791773" sldId="276"/>
            <ac:spMk id="8" creationId="{E8B7321D-F54B-9C4C-27A8-B40E21688C2C}"/>
          </ac:spMkLst>
        </pc:spChg>
        <pc:spChg chg="add del mod ord">
          <ac:chgData name="Brickley, Ashley M." userId="d26e0662-9ac6-47fa-8a0c-ad901c97fd5b" providerId="ADAL" clId="{E9DF835C-27F0-40FD-B5F3-F10B2F6AF647}" dt="2024-07-11T16:42:50.103" v="6192" actId="700"/>
          <ac:spMkLst>
            <pc:docMk/>
            <pc:sldMk cId="834791773" sldId="276"/>
            <ac:spMk id="9" creationId="{792E49C9-0270-E69A-69C3-6A43FA093468}"/>
          </ac:spMkLst>
        </pc:spChg>
        <pc:picChg chg="add mod">
          <ac:chgData name="Brickley, Ashley M." userId="d26e0662-9ac6-47fa-8a0c-ad901c97fd5b" providerId="ADAL" clId="{E9DF835C-27F0-40FD-B5F3-F10B2F6AF647}" dt="2024-07-11T17:05:26.073" v="9248" actId="962"/>
          <ac:picMkLst>
            <pc:docMk/>
            <pc:sldMk cId="834791773" sldId="276"/>
            <ac:picMk id="5" creationId="{A085C72B-5EB6-148B-3E79-A7AB6F1EC381}"/>
          </ac:picMkLst>
        </pc:picChg>
        <pc:picChg chg="del">
          <ac:chgData name="Brickley, Ashley M." userId="d26e0662-9ac6-47fa-8a0c-ad901c97fd5b" providerId="ADAL" clId="{E9DF835C-27F0-40FD-B5F3-F10B2F6AF647}" dt="2024-07-11T14:44:41.316" v="270" actId="478"/>
          <ac:picMkLst>
            <pc:docMk/>
            <pc:sldMk cId="834791773" sldId="276"/>
            <ac:picMk id="7" creationId="{00000000-0000-0000-0000-000000000000}"/>
          </ac:picMkLst>
        </pc:picChg>
      </pc:sldChg>
      <pc:sldChg chg="del">
        <pc:chgData name="Brickley, Ashley M." userId="d26e0662-9ac6-47fa-8a0c-ad901c97fd5b" providerId="ADAL" clId="{E9DF835C-27F0-40FD-B5F3-F10B2F6AF647}" dt="2024-07-11T14:22:40.535" v="19" actId="47"/>
        <pc:sldMkLst>
          <pc:docMk/>
          <pc:sldMk cId="3653974417" sldId="277"/>
        </pc:sldMkLst>
      </pc:sldChg>
      <pc:sldChg chg="addSp delSp modSp new mod modClrScheme chgLayout">
        <pc:chgData name="Brickley, Ashley M." userId="d26e0662-9ac6-47fa-8a0c-ad901c97fd5b" providerId="ADAL" clId="{E9DF835C-27F0-40FD-B5F3-F10B2F6AF647}" dt="2024-07-11T17:33:07.387" v="12774" actId="1076"/>
        <pc:sldMkLst>
          <pc:docMk/>
          <pc:sldMk cId="3828925570" sldId="277"/>
        </pc:sldMkLst>
        <pc:spChg chg="add mod ord">
          <ac:chgData name="Brickley, Ashley M." userId="d26e0662-9ac6-47fa-8a0c-ad901c97fd5b" providerId="ADAL" clId="{E9DF835C-27F0-40FD-B5F3-F10B2F6AF647}" dt="2024-07-11T16:08:09.252" v="3403" actId="20577"/>
          <ac:spMkLst>
            <pc:docMk/>
            <pc:sldMk cId="3828925570" sldId="277"/>
            <ac:spMk id="4" creationId="{D7A87158-C141-D76B-41B0-D1C6884BB930}"/>
          </ac:spMkLst>
        </pc:spChg>
        <pc:spChg chg="add del mod ord">
          <ac:chgData name="Brickley, Ashley M." userId="d26e0662-9ac6-47fa-8a0c-ad901c97fd5b" providerId="ADAL" clId="{E9DF835C-27F0-40FD-B5F3-F10B2F6AF647}" dt="2024-07-11T16:07:55.195" v="3371"/>
          <ac:spMkLst>
            <pc:docMk/>
            <pc:sldMk cId="3828925570" sldId="277"/>
            <ac:spMk id="5" creationId="{4EBCC723-30D8-7F45-74D7-463BDF4D6121}"/>
          </ac:spMkLst>
        </pc:spChg>
        <pc:spChg chg="add mod ord">
          <ac:chgData name="Brickley, Ashley M." userId="d26e0662-9ac6-47fa-8a0c-ad901c97fd5b" providerId="ADAL" clId="{E9DF835C-27F0-40FD-B5F3-F10B2F6AF647}" dt="2024-07-11T17:33:04.196" v="12773" actId="1076"/>
          <ac:spMkLst>
            <pc:docMk/>
            <pc:sldMk cId="3828925570" sldId="277"/>
            <ac:spMk id="6" creationId="{3BA5C23D-2FCD-B9DD-F10F-9DF0E6BB3548}"/>
          </ac:spMkLst>
        </pc:spChg>
        <pc:picChg chg="add del mod">
          <ac:chgData name="Brickley, Ashley M." userId="d26e0662-9ac6-47fa-8a0c-ad901c97fd5b" providerId="ADAL" clId="{E9DF835C-27F0-40FD-B5F3-F10B2F6AF647}" dt="2024-07-11T16:07:58.336" v="3372" actId="478"/>
          <ac:picMkLst>
            <pc:docMk/>
            <pc:sldMk cId="3828925570" sldId="277"/>
            <ac:picMk id="3" creationId="{FB359F44-6BBC-47B1-0F71-A6B1580FE3EA}"/>
          </ac:picMkLst>
        </pc:picChg>
        <pc:picChg chg="add mod">
          <ac:chgData name="Brickley, Ashley M." userId="d26e0662-9ac6-47fa-8a0c-ad901c97fd5b" providerId="ADAL" clId="{E9DF835C-27F0-40FD-B5F3-F10B2F6AF647}" dt="2024-07-11T17:33:07.387" v="12774" actId="1076"/>
          <ac:picMkLst>
            <pc:docMk/>
            <pc:sldMk cId="3828925570" sldId="277"/>
            <ac:picMk id="7" creationId="{CABDD5E4-DAB0-263B-D6E8-F7BC08D13DFD}"/>
          </ac:picMkLst>
        </pc:picChg>
      </pc:sldChg>
      <pc:sldChg chg="addSp delSp modSp new mod modClrScheme chgLayout">
        <pc:chgData name="Brickley, Ashley M." userId="d26e0662-9ac6-47fa-8a0c-ad901c97fd5b" providerId="ADAL" clId="{E9DF835C-27F0-40FD-B5F3-F10B2F6AF647}" dt="2024-07-11T16:46:42.604" v="7238" actId="962"/>
        <pc:sldMkLst>
          <pc:docMk/>
          <pc:sldMk cId="3555904103" sldId="278"/>
        </pc:sldMkLst>
        <pc:spChg chg="add mod ord">
          <ac:chgData name="Brickley, Ashley M." userId="d26e0662-9ac6-47fa-8a0c-ad901c97fd5b" providerId="ADAL" clId="{E9DF835C-27F0-40FD-B5F3-F10B2F6AF647}" dt="2024-07-11T16:14:00.455" v="3848" actId="700"/>
          <ac:spMkLst>
            <pc:docMk/>
            <pc:sldMk cId="3555904103" sldId="278"/>
            <ac:spMk id="4" creationId="{F106CF07-FD25-1CEB-8A43-CFEDD4AA688C}"/>
          </ac:spMkLst>
        </pc:spChg>
        <pc:spChg chg="add del mod ord">
          <ac:chgData name="Brickley, Ashley M." userId="d26e0662-9ac6-47fa-8a0c-ad901c97fd5b" providerId="ADAL" clId="{E9DF835C-27F0-40FD-B5F3-F10B2F6AF647}" dt="2024-07-11T16:14:00.455" v="3848" actId="700"/>
          <ac:spMkLst>
            <pc:docMk/>
            <pc:sldMk cId="3555904103" sldId="278"/>
            <ac:spMk id="5" creationId="{8DF5629D-5D6E-0C84-BB7B-BD4BE7CCBBDA}"/>
          </ac:spMkLst>
        </pc:spChg>
        <pc:spChg chg="add mod ord">
          <ac:chgData name="Brickley, Ashley M." userId="d26e0662-9ac6-47fa-8a0c-ad901c97fd5b" providerId="ADAL" clId="{E9DF835C-27F0-40FD-B5F3-F10B2F6AF647}" dt="2024-07-11T16:20:48.086" v="4094" actId="1076"/>
          <ac:spMkLst>
            <pc:docMk/>
            <pc:sldMk cId="3555904103" sldId="278"/>
            <ac:spMk id="6" creationId="{69894855-E299-3F7A-99D7-CE09210929D8}"/>
          </ac:spMkLst>
        </pc:spChg>
        <pc:spChg chg="add del mod ord">
          <ac:chgData name="Brickley, Ashley M." userId="d26e0662-9ac6-47fa-8a0c-ad901c97fd5b" providerId="ADAL" clId="{E9DF835C-27F0-40FD-B5F3-F10B2F6AF647}" dt="2024-07-11T16:14:04.218" v="3849"/>
          <ac:spMkLst>
            <pc:docMk/>
            <pc:sldMk cId="3555904103" sldId="278"/>
            <ac:spMk id="7" creationId="{40671BC2-2D51-E3C1-9264-0C8AA95537DC}"/>
          </ac:spMkLst>
        </pc:spChg>
        <pc:picChg chg="add del">
          <ac:chgData name="Brickley, Ashley M." userId="d26e0662-9ac6-47fa-8a0c-ad901c97fd5b" providerId="ADAL" clId="{E9DF835C-27F0-40FD-B5F3-F10B2F6AF647}" dt="2024-07-11T16:14:06.750" v="3850" actId="478"/>
          <ac:picMkLst>
            <pc:docMk/>
            <pc:sldMk cId="3555904103" sldId="278"/>
            <ac:picMk id="3" creationId="{A42F78DE-C3A6-13C0-07A2-B23DAFB840D0}"/>
          </ac:picMkLst>
        </pc:picChg>
        <pc:picChg chg="add mod">
          <ac:chgData name="Brickley, Ashley M." userId="d26e0662-9ac6-47fa-8a0c-ad901c97fd5b" providerId="ADAL" clId="{E9DF835C-27F0-40FD-B5F3-F10B2F6AF647}" dt="2024-07-11T16:46:42.604" v="7238" actId="962"/>
          <ac:picMkLst>
            <pc:docMk/>
            <pc:sldMk cId="3555904103" sldId="278"/>
            <ac:picMk id="8" creationId="{E2BF96F4-AFAF-7D5B-57FD-A8F12F859680}"/>
          </ac:picMkLst>
        </pc:picChg>
      </pc:sldChg>
      <pc:sldChg chg="addSp new del mod ord">
        <pc:chgData name="Brickley, Ashley M." userId="d26e0662-9ac6-47fa-8a0c-ad901c97fd5b" providerId="ADAL" clId="{E9DF835C-27F0-40FD-B5F3-F10B2F6AF647}" dt="2024-07-11T17:22:32.092" v="11127" actId="47"/>
        <pc:sldMkLst>
          <pc:docMk/>
          <pc:sldMk cId="84426464" sldId="279"/>
        </pc:sldMkLst>
        <pc:picChg chg="add">
          <ac:chgData name="Brickley, Ashley M." userId="d26e0662-9ac6-47fa-8a0c-ad901c97fd5b" providerId="ADAL" clId="{E9DF835C-27F0-40FD-B5F3-F10B2F6AF647}" dt="2024-07-11T14:48:01.948" v="283" actId="22"/>
          <ac:picMkLst>
            <pc:docMk/>
            <pc:sldMk cId="84426464" sldId="279"/>
            <ac:picMk id="3" creationId="{DE16CB3E-974C-E277-80A2-8CD2C80F3772}"/>
          </ac:picMkLst>
        </pc:picChg>
      </pc:sldChg>
      <pc:sldChg chg="addSp delSp modSp new mod ord modClrScheme chgLayout">
        <pc:chgData name="Brickley, Ashley M." userId="d26e0662-9ac6-47fa-8a0c-ad901c97fd5b" providerId="ADAL" clId="{E9DF835C-27F0-40FD-B5F3-F10B2F6AF647}" dt="2024-07-11T17:17:41.493" v="10761" actId="962"/>
        <pc:sldMkLst>
          <pc:docMk/>
          <pc:sldMk cId="3537702215" sldId="280"/>
        </pc:sldMkLst>
        <pc:spChg chg="add del mod ord">
          <ac:chgData name="Brickley, Ashley M." userId="d26e0662-9ac6-47fa-8a0c-ad901c97fd5b" providerId="ADAL" clId="{E9DF835C-27F0-40FD-B5F3-F10B2F6AF647}" dt="2024-07-11T17:14:53.747" v="9672" actId="700"/>
          <ac:spMkLst>
            <pc:docMk/>
            <pc:sldMk cId="3537702215" sldId="280"/>
            <ac:spMk id="4" creationId="{31C65586-D108-5EFE-9302-D8CB56D49552}"/>
          </ac:spMkLst>
        </pc:spChg>
        <pc:spChg chg="add del mod ord">
          <ac:chgData name="Brickley, Ashley M." userId="d26e0662-9ac6-47fa-8a0c-ad901c97fd5b" providerId="ADAL" clId="{E9DF835C-27F0-40FD-B5F3-F10B2F6AF647}" dt="2024-07-11T17:14:53.747" v="9672" actId="700"/>
          <ac:spMkLst>
            <pc:docMk/>
            <pc:sldMk cId="3537702215" sldId="280"/>
            <ac:spMk id="5" creationId="{29E60387-01E4-3FBF-72AF-7C82FEA39B06}"/>
          </ac:spMkLst>
        </pc:spChg>
        <pc:spChg chg="add mod ord">
          <ac:chgData name="Brickley, Ashley M." userId="d26e0662-9ac6-47fa-8a0c-ad901c97fd5b" providerId="ADAL" clId="{E9DF835C-27F0-40FD-B5F3-F10B2F6AF647}" dt="2024-07-11T17:15:08.942" v="9701" actId="700"/>
          <ac:spMkLst>
            <pc:docMk/>
            <pc:sldMk cId="3537702215" sldId="280"/>
            <ac:spMk id="6" creationId="{B16B02C9-0DF0-DEAC-4831-F03B4DEC9E2B}"/>
          </ac:spMkLst>
        </pc:spChg>
        <pc:spChg chg="add del mod ord">
          <ac:chgData name="Brickley, Ashley M." userId="d26e0662-9ac6-47fa-8a0c-ad901c97fd5b" providerId="ADAL" clId="{E9DF835C-27F0-40FD-B5F3-F10B2F6AF647}" dt="2024-07-11T17:15:08.942" v="9701" actId="700"/>
          <ac:spMkLst>
            <pc:docMk/>
            <pc:sldMk cId="3537702215" sldId="280"/>
            <ac:spMk id="7" creationId="{30815F4E-4A6F-2AF1-63FA-02DFA7E6AA41}"/>
          </ac:spMkLst>
        </pc:spChg>
        <pc:spChg chg="add mod ord">
          <ac:chgData name="Brickley, Ashley M." userId="d26e0662-9ac6-47fa-8a0c-ad901c97fd5b" providerId="ADAL" clId="{E9DF835C-27F0-40FD-B5F3-F10B2F6AF647}" dt="2024-07-11T17:16:24.857" v="9997" actId="20577"/>
          <ac:spMkLst>
            <pc:docMk/>
            <pc:sldMk cId="3537702215" sldId="280"/>
            <ac:spMk id="8" creationId="{748D9842-8D85-3269-24C0-D72DA65E638A}"/>
          </ac:spMkLst>
        </pc:spChg>
        <pc:spChg chg="add del mod ord">
          <ac:chgData name="Brickley, Ashley M." userId="d26e0662-9ac6-47fa-8a0c-ad901c97fd5b" providerId="ADAL" clId="{E9DF835C-27F0-40FD-B5F3-F10B2F6AF647}" dt="2024-07-11T17:15:11.770" v="9702"/>
          <ac:spMkLst>
            <pc:docMk/>
            <pc:sldMk cId="3537702215" sldId="280"/>
            <ac:spMk id="9" creationId="{0215F7DD-9881-9587-F057-0617A045C2B0}"/>
          </ac:spMkLst>
        </pc:spChg>
        <pc:picChg chg="add del mod">
          <ac:chgData name="Brickley, Ashley M." userId="d26e0662-9ac6-47fa-8a0c-ad901c97fd5b" providerId="ADAL" clId="{E9DF835C-27F0-40FD-B5F3-F10B2F6AF647}" dt="2024-07-11T17:15:14.676" v="9703" actId="478"/>
          <ac:picMkLst>
            <pc:docMk/>
            <pc:sldMk cId="3537702215" sldId="280"/>
            <ac:picMk id="3" creationId="{20DD1ED4-A26B-0E70-952D-006290A16D17}"/>
          </ac:picMkLst>
        </pc:picChg>
        <pc:picChg chg="add mod">
          <ac:chgData name="Brickley, Ashley M." userId="d26e0662-9ac6-47fa-8a0c-ad901c97fd5b" providerId="ADAL" clId="{E9DF835C-27F0-40FD-B5F3-F10B2F6AF647}" dt="2024-07-11T17:17:41.493" v="10761" actId="962"/>
          <ac:picMkLst>
            <pc:docMk/>
            <pc:sldMk cId="3537702215" sldId="280"/>
            <ac:picMk id="10" creationId="{3B1B1180-7429-BF2D-9726-7A9BFFE80B35}"/>
          </ac:picMkLst>
        </pc:picChg>
      </pc:sldChg>
      <pc:sldChg chg="addSp modSp new del mod ord">
        <pc:chgData name="Brickley, Ashley M." userId="d26e0662-9ac6-47fa-8a0c-ad901c97fd5b" providerId="ADAL" clId="{E9DF835C-27F0-40FD-B5F3-F10B2F6AF647}" dt="2024-07-11T17:29:13.278" v="12241" actId="47"/>
        <pc:sldMkLst>
          <pc:docMk/>
          <pc:sldMk cId="3640926849" sldId="281"/>
        </pc:sldMkLst>
        <pc:picChg chg="add mod">
          <ac:chgData name="Brickley, Ashley M." userId="d26e0662-9ac6-47fa-8a0c-ad901c97fd5b" providerId="ADAL" clId="{E9DF835C-27F0-40FD-B5F3-F10B2F6AF647}" dt="2024-07-11T14:45:24.269" v="276" actId="1076"/>
          <ac:picMkLst>
            <pc:docMk/>
            <pc:sldMk cId="3640926849" sldId="281"/>
            <ac:picMk id="3" creationId="{E10B2CD4-308D-5315-50F8-2BD090B088A1}"/>
          </ac:picMkLst>
        </pc:picChg>
        <pc:picChg chg="add mod">
          <ac:chgData name="Brickley, Ashley M." userId="d26e0662-9ac6-47fa-8a0c-ad901c97fd5b" providerId="ADAL" clId="{E9DF835C-27F0-40FD-B5F3-F10B2F6AF647}" dt="2024-07-11T14:45:40.567" v="278" actId="1076"/>
          <ac:picMkLst>
            <pc:docMk/>
            <pc:sldMk cId="3640926849" sldId="281"/>
            <ac:picMk id="5" creationId="{E51BE82C-EE8C-35FF-CBD0-BFAE844D4131}"/>
          </ac:picMkLst>
        </pc:picChg>
        <pc:picChg chg="add mod">
          <ac:chgData name="Brickley, Ashley M." userId="d26e0662-9ac6-47fa-8a0c-ad901c97fd5b" providerId="ADAL" clId="{E9DF835C-27F0-40FD-B5F3-F10B2F6AF647}" dt="2024-07-11T14:46:59.084" v="280" actId="1076"/>
          <ac:picMkLst>
            <pc:docMk/>
            <pc:sldMk cId="3640926849" sldId="281"/>
            <ac:picMk id="7" creationId="{36B846D5-7D61-B2EF-B6BC-D44539437047}"/>
          </ac:picMkLst>
        </pc:picChg>
      </pc:sldChg>
      <pc:sldChg chg="addSp delSp modSp new mod ord modClrScheme chgLayout">
        <pc:chgData name="Brickley, Ashley M." userId="d26e0662-9ac6-47fa-8a0c-ad901c97fd5b" providerId="ADAL" clId="{E9DF835C-27F0-40FD-B5F3-F10B2F6AF647}" dt="2024-07-11T17:31:58.583" v="12731" actId="962"/>
        <pc:sldMkLst>
          <pc:docMk/>
          <pc:sldMk cId="1077780442" sldId="282"/>
        </pc:sldMkLst>
        <pc:spChg chg="add del mod ord">
          <ac:chgData name="Brickley, Ashley M." userId="d26e0662-9ac6-47fa-8a0c-ad901c97fd5b" providerId="ADAL" clId="{E9DF835C-27F0-40FD-B5F3-F10B2F6AF647}" dt="2024-07-11T17:19:22.301" v="10769" actId="700"/>
          <ac:spMkLst>
            <pc:docMk/>
            <pc:sldMk cId="1077780442" sldId="282"/>
            <ac:spMk id="6" creationId="{528B14F8-F314-5E4E-B44C-E5CC2445B144}"/>
          </ac:spMkLst>
        </pc:spChg>
        <pc:spChg chg="add del mod ord">
          <ac:chgData name="Brickley, Ashley M." userId="d26e0662-9ac6-47fa-8a0c-ad901c97fd5b" providerId="ADAL" clId="{E9DF835C-27F0-40FD-B5F3-F10B2F6AF647}" dt="2024-07-11T17:19:22.301" v="10769" actId="700"/>
          <ac:spMkLst>
            <pc:docMk/>
            <pc:sldMk cId="1077780442" sldId="282"/>
            <ac:spMk id="7" creationId="{2917434F-7964-73CF-09EF-117D5ABAF6D0}"/>
          </ac:spMkLst>
        </pc:spChg>
        <pc:spChg chg="add del mod ord">
          <ac:chgData name="Brickley, Ashley M." userId="d26e0662-9ac6-47fa-8a0c-ad901c97fd5b" providerId="ADAL" clId="{E9DF835C-27F0-40FD-B5F3-F10B2F6AF647}" dt="2024-07-11T17:19:17.415" v="10768" actId="700"/>
          <ac:spMkLst>
            <pc:docMk/>
            <pc:sldMk cId="1077780442" sldId="282"/>
            <ac:spMk id="8" creationId="{0A9EB8E6-E8D4-6F9A-0412-92866741194F}"/>
          </ac:spMkLst>
        </pc:spChg>
        <pc:spChg chg="add del mod ord">
          <ac:chgData name="Brickley, Ashley M." userId="d26e0662-9ac6-47fa-8a0c-ad901c97fd5b" providerId="ADAL" clId="{E9DF835C-27F0-40FD-B5F3-F10B2F6AF647}" dt="2024-07-11T17:19:17.415" v="10768" actId="700"/>
          <ac:spMkLst>
            <pc:docMk/>
            <pc:sldMk cId="1077780442" sldId="282"/>
            <ac:spMk id="9" creationId="{D3EA6670-CC97-4DBD-B2AD-43408DE09BBD}"/>
          </ac:spMkLst>
        </pc:spChg>
        <pc:spChg chg="add del mod ord">
          <ac:chgData name="Brickley, Ashley M." userId="d26e0662-9ac6-47fa-8a0c-ad901c97fd5b" providerId="ADAL" clId="{E9DF835C-27F0-40FD-B5F3-F10B2F6AF647}" dt="2024-07-11T17:19:17.415" v="10768" actId="700"/>
          <ac:spMkLst>
            <pc:docMk/>
            <pc:sldMk cId="1077780442" sldId="282"/>
            <ac:spMk id="10" creationId="{0DF20F70-AAE4-09BF-B2FB-BD4532073E39}"/>
          </ac:spMkLst>
        </pc:spChg>
        <pc:spChg chg="add mod ord">
          <ac:chgData name="Brickley, Ashley M." userId="d26e0662-9ac6-47fa-8a0c-ad901c97fd5b" providerId="ADAL" clId="{E9DF835C-27F0-40FD-B5F3-F10B2F6AF647}" dt="2024-07-11T17:20:15.027" v="10824" actId="20577"/>
          <ac:spMkLst>
            <pc:docMk/>
            <pc:sldMk cId="1077780442" sldId="282"/>
            <ac:spMk id="12" creationId="{86141ECB-AF0B-CD42-4143-0F6C4D598284}"/>
          </ac:spMkLst>
        </pc:spChg>
        <pc:spChg chg="add mod ord">
          <ac:chgData name="Brickley, Ashley M." userId="d26e0662-9ac6-47fa-8a0c-ad901c97fd5b" providerId="ADAL" clId="{E9DF835C-27F0-40FD-B5F3-F10B2F6AF647}" dt="2024-07-11T17:22:12.588" v="11125" actId="14100"/>
          <ac:spMkLst>
            <pc:docMk/>
            <pc:sldMk cId="1077780442" sldId="282"/>
            <ac:spMk id="13" creationId="{1269A661-F52B-96DA-0F8B-C9000BD635A6}"/>
          </ac:spMkLst>
        </pc:spChg>
        <pc:spChg chg="add del mod ord">
          <ac:chgData name="Brickley, Ashley M." userId="d26e0662-9ac6-47fa-8a0c-ad901c97fd5b" providerId="ADAL" clId="{E9DF835C-27F0-40FD-B5F3-F10B2F6AF647}" dt="2024-07-11T17:19:27.068" v="10770"/>
          <ac:spMkLst>
            <pc:docMk/>
            <pc:sldMk cId="1077780442" sldId="282"/>
            <ac:spMk id="14" creationId="{7DB92DB9-F1F8-5A2C-B03E-0964B8F68BA6}"/>
          </ac:spMkLst>
        </pc:spChg>
        <pc:spChg chg="add del mod">
          <ac:chgData name="Brickley, Ashley M." userId="d26e0662-9ac6-47fa-8a0c-ad901c97fd5b" providerId="ADAL" clId="{E9DF835C-27F0-40FD-B5F3-F10B2F6AF647}" dt="2024-07-11T17:20:44.395" v="10829" actId="478"/>
          <ac:spMkLst>
            <pc:docMk/>
            <pc:sldMk cId="1077780442" sldId="282"/>
            <ac:spMk id="17" creationId="{9B6C1A0D-B1A4-CE47-CDB8-B4E9C2021274}"/>
          </ac:spMkLst>
        </pc:spChg>
        <pc:picChg chg="add del mod">
          <ac:chgData name="Brickley, Ashley M." userId="d26e0662-9ac6-47fa-8a0c-ad901c97fd5b" providerId="ADAL" clId="{E9DF835C-27F0-40FD-B5F3-F10B2F6AF647}" dt="2024-07-11T17:19:32.010" v="10771" actId="478"/>
          <ac:picMkLst>
            <pc:docMk/>
            <pc:sldMk cId="1077780442" sldId="282"/>
            <ac:picMk id="3" creationId="{1C2E8B69-A9AC-8BF8-52FF-C404BDA459A4}"/>
          </ac:picMkLst>
        </pc:picChg>
        <pc:picChg chg="add del mod">
          <ac:chgData name="Brickley, Ashley M." userId="d26e0662-9ac6-47fa-8a0c-ad901c97fd5b" providerId="ADAL" clId="{E9DF835C-27F0-40FD-B5F3-F10B2F6AF647}" dt="2024-07-11T17:21:56.011" v="11120" actId="478"/>
          <ac:picMkLst>
            <pc:docMk/>
            <pc:sldMk cId="1077780442" sldId="282"/>
            <ac:picMk id="5" creationId="{3EF9FBCD-351F-4FA7-9425-D5F19D3A77D6}"/>
          </ac:picMkLst>
        </pc:picChg>
        <pc:picChg chg="add mod">
          <ac:chgData name="Brickley, Ashley M." userId="d26e0662-9ac6-47fa-8a0c-ad901c97fd5b" providerId="ADAL" clId="{E9DF835C-27F0-40FD-B5F3-F10B2F6AF647}" dt="2024-07-11T17:19:16.645" v="10767"/>
          <ac:picMkLst>
            <pc:docMk/>
            <pc:sldMk cId="1077780442" sldId="282"/>
            <ac:picMk id="11" creationId="{8F20F4CE-14B7-55F9-F4EE-D9828ED9C2C8}"/>
          </ac:picMkLst>
        </pc:picChg>
        <pc:picChg chg="add del mod modCrop">
          <ac:chgData name="Brickley, Ashley M." userId="d26e0662-9ac6-47fa-8a0c-ad901c97fd5b" providerId="ADAL" clId="{E9DF835C-27F0-40FD-B5F3-F10B2F6AF647}" dt="2024-07-11T17:31:58.583" v="12731" actId="962"/>
          <ac:picMkLst>
            <pc:docMk/>
            <pc:sldMk cId="1077780442" sldId="282"/>
            <ac:picMk id="15" creationId="{161D714D-3934-C518-2E50-13EE47B07C53}"/>
          </ac:picMkLst>
        </pc:picChg>
      </pc:sldChg>
      <pc:sldChg chg="addSp delSp modSp new mod ord modClrScheme chgLayout">
        <pc:chgData name="Brickley, Ashley M." userId="d26e0662-9ac6-47fa-8a0c-ad901c97fd5b" providerId="ADAL" clId="{E9DF835C-27F0-40FD-B5F3-F10B2F6AF647}" dt="2024-07-11T17:30:13.249" v="12278" actId="20577"/>
        <pc:sldMkLst>
          <pc:docMk/>
          <pc:sldMk cId="2165335953" sldId="283"/>
        </pc:sldMkLst>
        <pc:spChg chg="add mod ord">
          <ac:chgData name="Brickley, Ashley M." userId="d26e0662-9ac6-47fa-8a0c-ad901c97fd5b" providerId="ADAL" clId="{E9DF835C-27F0-40FD-B5F3-F10B2F6AF647}" dt="2024-07-11T17:30:13.249" v="12278" actId="20577"/>
          <ac:spMkLst>
            <pc:docMk/>
            <pc:sldMk cId="2165335953" sldId="283"/>
            <ac:spMk id="4" creationId="{2992BC60-CC8C-FC84-83C2-2D97F73D89B6}"/>
          </ac:spMkLst>
        </pc:spChg>
        <pc:spChg chg="add del mod ord">
          <ac:chgData name="Brickley, Ashley M." userId="d26e0662-9ac6-47fa-8a0c-ad901c97fd5b" providerId="ADAL" clId="{E9DF835C-27F0-40FD-B5F3-F10B2F6AF647}" dt="2024-07-11T17:23:49.256" v="11169" actId="700"/>
          <ac:spMkLst>
            <pc:docMk/>
            <pc:sldMk cId="2165335953" sldId="283"/>
            <ac:spMk id="5" creationId="{54B22C68-FE79-89CA-8C1C-40FF04A52C3D}"/>
          </ac:spMkLst>
        </pc:spChg>
        <pc:spChg chg="add mod ord">
          <ac:chgData name="Brickley, Ashley M." userId="d26e0662-9ac6-47fa-8a0c-ad901c97fd5b" providerId="ADAL" clId="{E9DF835C-27F0-40FD-B5F3-F10B2F6AF647}" dt="2024-07-11T17:27:48.567" v="11739" actId="20577"/>
          <ac:spMkLst>
            <pc:docMk/>
            <pc:sldMk cId="2165335953" sldId="283"/>
            <ac:spMk id="6" creationId="{A36D294B-37F2-1116-19F1-7AE792DF5934}"/>
          </ac:spMkLst>
        </pc:spChg>
        <pc:spChg chg="add del mod ord">
          <ac:chgData name="Brickley, Ashley M." userId="d26e0662-9ac6-47fa-8a0c-ad901c97fd5b" providerId="ADAL" clId="{E9DF835C-27F0-40FD-B5F3-F10B2F6AF647}" dt="2024-07-11T17:23:53.375" v="11170"/>
          <ac:spMkLst>
            <pc:docMk/>
            <pc:sldMk cId="2165335953" sldId="283"/>
            <ac:spMk id="7" creationId="{6F20F87F-AA4D-6FEB-7A7D-48E525D46985}"/>
          </ac:spMkLst>
        </pc:spChg>
        <pc:picChg chg="add del mod">
          <ac:chgData name="Brickley, Ashley M." userId="d26e0662-9ac6-47fa-8a0c-ad901c97fd5b" providerId="ADAL" clId="{E9DF835C-27F0-40FD-B5F3-F10B2F6AF647}" dt="2024-07-11T17:23:56.498" v="11171" actId="478"/>
          <ac:picMkLst>
            <pc:docMk/>
            <pc:sldMk cId="2165335953" sldId="283"/>
            <ac:picMk id="3" creationId="{2F37EE3A-7414-2BF0-3C7D-1E6F18F8B664}"/>
          </ac:picMkLst>
        </pc:picChg>
        <pc:picChg chg="add mod">
          <ac:chgData name="Brickley, Ashley M." userId="d26e0662-9ac6-47fa-8a0c-ad901c97fd5b" providerId="ADAL" clId="{E9DF835C-27F0-40FD-B5F3-F10B2F6AF647}" dt="2024-07-11T17:29:05.322" v="12239" actId="962"/>
          <ac:picMkLst>
            <pc:docMk/>
            <pc:sldMk cId="2165335953" sldId="283"/>
            <ac:picMk id="8" creationId="{F48824E1-71F9-77E0-FA66-039EBA000380}"/>
          </ac:picMkLst>
        </pc:picChg>
      </pc:sldChg>
      <pc:sldChg chg="addSp modSp new del mod ord">
        <pc:chgData name="Brickley, Ashley M." userId="d26e0662-9ac6-47fa-8a0c-ad901c97fd5b" providerId="ADAL" clId="{E9DF835C-27F0-40FD-B5F3-F10B2F6AF647}" dt="2024-07-11T17:29:11.454" v="12240" actId="47"/>
        <pc:sldMkLst>
          <pc:docMk/>
          <pc:sldMk cId="3799710131" sldId="284"/>
        </pc:sldMkLst>
        <pc:picChg chg="add">
          <ac:chgData name="Brickley, Ashley M." userId="d26e0662-9ac6-47fa-8a0c-ad901c97fd5b" providerId="ADAL" clId="{E9DF835C-27F0-40FD-B5F3-F10B2F6AF647}" dt="2024-07-11T14:54:08.862" v="294" actId="22"/>
          <ac:picMkLst>
            <pc:docMk/>
            <pc:sldMk cId="3799710131" sldId="284"/>
            <ac:picMk id="3" creationId="{7446276D-BC96-A1E2-336C-E08E0036B44E}"/>
          </ac:picMkLst>
        </pc:picChg>
        <pc:picChg chg="add mod">
          <ac:chgData name="Brickley, Ashley M." userId="d26e0662-9ac6-47fa-8a0c-ad901c97fd5b" providerId="ADAL" clId="{E9DF835C-27F0-40FD-B5F3-F10B2F6AF647}" dt="2024-07-11T14:54:54.471" v="296" actId="1076"/>
          <ac:picMkLst>
            <pc:docMk/>
            <pc:sldMk cId="3799710131" sldId="284"/>
            <ac:picMk id="5" creationId="{FF6B9A1C-4AEA-33D8-0BA2-4E48240D53AC}"/>
          </ac:picMkLst>
        </pc:picChg>
      </pc:sldChg>
      <pc:sldChg chg="addSp delSp modSp new del mod modClrScheme chgLayout">
        <pc:chgData name="Brickley, Ashley M." userId="d26e0662-9ac6-47fa-8a0c-ad901c97fd5b" providerId="ADAL" clId="{E9DF835C-27F0-40FD-B5F3-F10B2F6AF647}" dt="2024-07-11T15:57:12.750" v="1863" actId="47"/>
        <pc:sldMkLst>
          <pc:docMk/>
          <pc:sldMk cId="664595499" sldId="285"/>
        </pc:sldMkLst>
        <pc:spChg chg="del mod ord">
          <ac:chgData name="Brickley, Ashley M." userId="d26e0662-9ac6-47fa-8a0c-ad901c97fd5b" providerId="ADAL" clId="{E9DF835C-27F0-40FD-B5F3-F10B2F6AF647}" dt="2024-07-11T15:45:54.426" v="476" actId="700"/>
          <ac:spMkLst>
            <pc:docMk/>
            <pc:sldMk cId="664595499" sldId="285"/>
            <ac:spMk id="2" creationId="{A94A9984-2777-F327-FF9F-8561D82716EF}"/>
          </ac:spMkLst>
        </pc:spChg>
        <pc:spChg chg="add mod ord">
          <ac:chgData name="Brickley, Ashley M." userId="d26e0662-9ac6-47fa-8a0c-ad901c97fd5b" providerId="ADAL" clId="{E9DF835C-27F0-40FD-B5F3-F10B2F6AF647}" dt="2024-07-11T15:46:01.350" v="499" actId="20577"/>
          <ac:spMkLst>
            <pc:docMk/>
            <pc:sldMk cId="664595499" sldId="285"/>
            <ac:spMk id="3" creationId="{63AE223D-D94D-291E-1CA1-AD77FCF814EE}"/>
          </ac:spMkLst>
        </pc:spChg>
        <pc:spChg chg="add mod ord">
          <ac:chgData name="Brickley, Ashley M." userId="d26e0662-9ac6-47fa-8a0c-ad901c97fd5b" providerId="ADAL" clId="{E9DF835C-27F0-40FD-B5F3-F10B2F6AF647}" dt="2024-07-11T15:45:54.426" v="476" actId="700"/>
          <ac:spMkLst>
            <pc:docMk/>
            <pc:sldMk cId="664595499" sldId="285"/>
            <ac:spMk id="4" creationId="{CCE30B38-573D-00BE-44BF-008866534431}"/>
          </ac:spMkLst>
        </pc:spChg>
      </pc:sldChg>
      <pc:sldChg chg="addSp delSp modSp new mod modClrScheme chgLayout">
        <pc:chgData name="Brickley, Ashley M." userId="d26e0662-9ac6-47fa-8a0c-ad901c97fd5b" providerId="ADAL" clId="{E9DF835C-27F0-40FD-B5F3-F10B2F6AF647}" dt="2024-07-11T16:48:47.918" v="8228" actId="962"/>
        <pc:sldMkLst>
          <pc:docMk/>
          <pc:sldMk cId="2940726525" sldId="285"/>
        </pc:sldMkLst>
        <pc:spChg chg="mod ord">
          <ac:chgData name="Brickley, Ashley M." userId="d26e0662-9ac6-47fa-8a0c-ad901c97fd5b" providerId="ADAL" clId="{E9DF835C-27F0-40FD-B5F3-F10B2F6AF647}" dt="2024-07-11T16:26:03.631" v="4504" actId="700"/>
          <ac:spMkLst>
            <pc:docMk/>
            <pc:sldMk cId="2940726525" sldId="285"/>
            <ac:spMk id="2" creationId="{6C050D57-27C6-2A51-E605-615836E1DE27}"/>
          </ac:spMkLst>
        </pc:spChg>
        <pc:spChg chg="del mod ord">
          <ac:chgData name="Brickley, Ashley M." userId="d26e0662-9ac6-47fa-8a0c-ad901c97fd5b" providerId="ADAL" clId="{E9DF835C-27F0-40FD-B5F3-F10B2F6AF647}" dt="2024-07-11T16:26:03.631" v="4504" actId="700"/>
          <ac:spMkLst>
            <pc:docMk/>
            <pc:sldMk cId="2940726525" sldId="285"/>
            <ac:spMk id="3" creationId="{FF1616CE-79EC-30E5-5F92-F5CB4A413B62}"/>
          </ac:spMkLst>
        </pc:spChg>
        <pc:spChg chg="add del mod ord">
          <ac:chgData name="Brickley, Ashley M." userId="d26e0662-9ac6-47fa-8a0c-ad901c97fd5b" providerId="ADAL" clId="{E9DF835C-27F0-40FD-B5F3-F10B2F6AF647}" dt="2024-07-11T16:26:26.204" v="4505" actId="22"/>
          <ac:spMkLst>
            <pc:docMk/>
            <pc:sldMk cId="2940726525" sldId="285"/>
            <ac:spMk id="4" creationId="{6DD877AC-F273-62DA-F987-8CE87A8C55F5}"/>
          </ac:spMkLst>
        </pc:spChg>
        <pc:spChg chg="add mod ord">
          <ac:chgData name="Brickley, Ashley M." userId="d26e0662-9ac6-47fa-8a0c-ad901c97fd5b" providerId="ADAL" clId="{E9DF835C-27F0-40FD-B5F3-F10B2F6AF647}" dt="2024-07-11T16:28:43.402" v="4932" actId="20577"/>
          <ac:spMkLst>
            <pc:docMk/>
            <pc:sldMk cId="2940726525" sldId="285"/>
            <ac:spMk id="5" creationId="{9F78437A-D31C-65C4-ADC0-9280F84829E9}"/>
          </ac:spMkLst>
        </pc:spChg>
        <pc:picChg chg="add mod ord">
          <ac:chgData name="Brickley, Ashley M." userId="d26e0662-9ac6-47fa-8a0c-ad901c97fd5b" providerId="ADAL" clId="{E9DF835C-27F0-40FD-B5F3-F10B2F6AF647}" dt="2024-07-11T16:48:47.918" v="8228" actId="962"/>
          <ac:picMkLst>
            <pc:docMk/>
            <pc:sldMk cId="2940726525" sldId="285"/>
            <ac:picMk id="7" creationId="{4D460143-695E-7900-1DB0-8F834FC69C82}"/>
          </ac:picMkLst>
        </pc:picChg>
      </pc:sldChg>
      <pc:sldChg chg="addSp delSp modSp new mod">
        <pc:chgData name="Brickley, Ashley M." userId="d26e0662-9ac6-47fa-8a0c-ad901c97fd5b" providerId="ADAL" clId="{E9DF835C-27F0-40FD-B5F3-F10B2F6AF647}" dt="2024-07-11T17:31:09.240" v="12303" actId="20577"/>
        <pc:sldMkLst>
          <pc:docMk/>
          <pc:sldMk cId="775093291" sldId="286"/>
        </pc:sldMkLst>
        <pc:spChg chg="mod">
          <ac:chgData name="Brickley, Ashley M." userId="d26e0662-9ac6-47fa-8a0c-ad901c97fd5b" providerId="ADAL" clId="{E9DF835C-27F0-40FD-B5F3-F10B2F6AF647}" dt="2024-07-11T17:31:09.240" v="12303" actId="20577"/>
          <ac:spMkLst>
            <pc:docMk/>
            <pc:sldMk cId="775093291" sldId="286"/>
            <ac:spMk id="2" creationId="{035E10D7-78C9-0124-D53E-3B3D22E03681}"/>
          </ac:spMkLst>
        </pc:spChg>
        <pc:spChg chg="mod">
          <ac:chgData name="Brickley, Ashley M." userId="d26e0662-9ac6-47fa-8a0c-ad901c97fd5b" providerId="ADAL" clId="{E9DF835C-27F0-40FD-B5F3-F10B2F6AF647}" dt="2024-07-11T16:36:10.271" v="5970" actId="20577"/>
          <ac:spMkLst>
            <pc:docMk/>
            <pc:sldMk cId="775093291" sldId="286"/>
            <ac:spMk id="3" creationId="{E70E6814-B514-CECF-814A-EA3C4827F08B}"/>
          </ac:spMkLst>
        </pc:spChg>
        <pc:spChg chg="del">
          <ac:chgData name="Brickley, Ashley M." userId="d26e0662-9ac6-47fa-8a0c-ad901c97fd5b" providerId="ADAL" clId="{E9DF835C-27F0-40FD-B5F3-F10B2F6AF647}" dt="2024-07-11T16:29:22.099" v="4961" actId="22"/>
          <ac:spMkLst>
            <pc:docMk/>
            <pc:sldMk cId="775093291" sldId="286"/>
            <ac:spMk id="4" creationId="{3DDF92C0-0B91-6ED1-8DD9-AF3E1E677F1B}"/>
          </ac:spMkLst>
        </pc:spChg>
        <pc:picChg chg="add mod ord">
          <ac:chgData name="Brickley, Ashley M." userId="d26e0662-9ac6-47fa-8a0c-ad901c97fd5b" providerId="ADAL" clId="{E9DF835C-27F0-40FD-B5F3-F10B2F6AF647}" dt="2024-07-11T16:49:18.559" v="8560" actId="962"/>
          <ac:picMkLst>
            <pc:docMk/>
            <pc:sldMk cId="775093291" sldId="286"/>
            <ac:picMk id="6" creationId="{A38EAE5F-E723-9FF6-E650-06D16A1FC98B}"/>
          </ac:picMkLst>
        </pc:picChg>
      </pc:sldChg>
      <pc:sldChg chg="addSp delSp modSp new mod modClrScheme chgLayout">
        <pc:chgData name="Brickley, Ashley M." userId="d26e0662-9ac6-47fa-8a0c-ad901c97fd5b" providerId="ADAL" clId="{E9DF835C-27F0-40FD-B5F3-F10B2F6AF647}" dt="2024-07-11T16:36:59.172" v="5990" actId="20577"/>
        <pc:sldMkLst>
          <pc:docMk/>
          <pc:sldMk cId="3442167272" sldId="287"/>
        </pc:sldMkLst>
        <pc:spChg chg="del mod ord">
          <ac:chgData name="Brickley, Ashley M." userId="d26e0662-9ac6-47fa-8a0c-ad901c97fd5b" providerId="ADAL" clId="{E9DF835C-27F0-40FD-B5F3-F10B2F6AF647}" dt="2024-07-11T16:36:54.405" v="5972" actId="700"/>
          <ac:spMkLst>
            <pc:docMk/>
            <pc:sldMk cId="3442167272" sldId="287"/>
            <ac:spMk id="2" creationId="{A9CA9F22-9147-7C5B-65F3-B72847305688}"/>
          </ac:spMkLst>
        </pc:spChg>
        <pc:spChg chg="del mod ord">
          <ac:chgData name="Brickley, Ashley M." userId="d26e0662-9ac6-47fa-8a0c-ad901c97fd5b" providerId="ADAL" clId="{E9DF835C-27F0-40FD-B5F3-F10B2F6AF647}" dt="2024-07-11T16:36:54.405" v="5972" actId="700"/>
          <ac:spMkLst>
            <pc:docMk/>
            <pc:sldMk cId="3442167272" sldId="287"/>
            <ac:spMk id="3" creationId="{CF30DD39-316C-874C-487B-50F964F6A8C7}"/>
          </ac:spMkLst>
        </pc:spChg>
        <pc:spChg chg="del">
          <ac:chgData name="Brickley, Ashley M." userId="d26e0662-9ac6-47fa-8a0c-ad901c97fd5b" providerId="ADAL" clId="{E9DF835C-27F0-40FD-B5F3-F10B2F6AF647}" dt="2024-07-11T16:36:54.405" v="5972" actId="700"/>
          <ac:spMkLst>
            <pc:docMk/>
            <pc:sldMk cId="3442167272" sldId="287"/>
            <ac:spMk id="4" creationId="{95E7F905-104C-6DB1-2299-96F9B3B3A5E6}"/>
          </ac:spMkLst>
        </pc:spChg>
        <pc:spChg chg="add mod ord">
          <ac:chgData name="Brickley, Ashley M." userId="d26e0662-9ac6-47fa-8a0c-ad901c97fd5b" providerId="ADAL" clId="{E9DF835C-27F0-40FD-B5F3-F10B2F6AF647}" dt="2024-07-11T16:36:59.172" v="5990" actId="20577"/>
          <ac:spMkLst>
            <pc:docMk/>
            <pc:sldMk cId="3442167272" sldId="287"/>
            <ac:spMk id="5" creationId="{FAFE887A-1097-1719-0115-1A6F892244EF}"/>
          </ac:spMkLst>
        </pc:spChg>
        <pc:spChg chg="add mod ord">
          <ac:chgData name="Brickley, Ashley M." userId="d26e0662-9ac6-47fa-8a0c-ad901c97fd5b" providerId="ADAL" clId="{E9DF835C-27F0-40FD-B5F3-F10B2F6AF647}" dt="2024-07-11T16:36:54.405" v="5972" actId="700"/>
          <ac:spMkLst>
            <pc:docMk/>
            <pc:sldMk cId="3442167272" sldId="287"/>
            <ac:spMk id="6" creationId="{271BE0FB-804D-B144-8B05-6184186653EF}"/>
          </ac:spMkLst>
        </pc:spChg>
      </pc:sldChg>
      <pc:sldChg chg="addSp delSp modSp new mod modClrScheme chgLayout">
        <pc:chgData name="Brickley, Ashley M." userId="d26e0662-9ac6-47fa-8a0c-ad901c97fd5b" providerId="ADAL" clId="{E9DF835C-27F0-40FD-B5F3-F10B2F6AF647}" dt="2024-07-11T16:39:28.850" v="6132" actId="20577"/>
        <pc:sldMkLst>
          <pc:docMk/>
          <pc:sldMk cId="3235759821" sldId="288"/>
        </pc:sldMkLst>
        <pc:spChg chg="del mod ord">
          <ac:chgData name="Brickley, Ashley M." userId="d26e0662-9ac6-47fa-8a0c-ad901c97fd5b" providerId="ADAL" clId="{E9DF835C-27F0-40FD-B5F3-F10B2F6AF647}" dt="2024-07-11T16:37:32.673" v="5992" actId="700"/>
          <ac:spMkLst>
            <pc:docMk/>
            <pc:sldMk cId="3235759821" sldId="288"/>
            <ac:spMk id="2" creationId="{6202F7C5-F6EE-3CAA-6AE2-DC7C32A53561}"/>
          </ac:spMkLst>
        </pc:spChg>
        <pc:spChg chg="del mod ord">
          <ac:chgData name="Brickley, Ashley M." userId="d26e0662-9ac6-47fa-8a0c-ad901c97fd5b" providerId="ADAL" clId="{E9DF835C-27F0-40FD-B5F3-F10B2F6AF647}" dt="2024-07-11T16:37:32.673" v="5992" actId="700"/>
          <ac:spMkLst>
            <pc:docMk/>
            <pc:sldMk cId="3235759821" sldId="288"/>
            <ac:spMk id="3" creationId="{7622888E-285F-884B-190A-C351384C1BF6}"/>
          </ac:spMkLst>
        </pc:spChg>
        <pc:spChg chg="del">
          <ac:chgData name="Brickley, Ashley M." userId="d26e0662-9ac6-47fa-8a0c-ad901c97fd5b" providerId="ADAL" clId="{E9DF835C-27F0-40FD-B5F3-F10B2F6AF647}" dt="2024-07-11T16:37:32.673" v="5992" actId="700"/>
          <ac:spMkLst>
            <pc:docMk/>
            <pc:sldMk cId="3235759821" sldId="288"/>
            <ac:spMk id="4" creationId="{38DCEDEF-7CB0-1834-69FD-5FA5B821734C}"/>
          </ac:spMkLst>
        </pc:spChg>
        <pc:spChg chg="add mod ord">
          <ac:chgData name="Brickley, Ashley M." userId="d26e0662-9ac6-47fa-8a0c-ad901c97fd5b" providerId="ADAL" clId="{E9DF835C-27F0-40FD-B5F3-F10B2F6AF647}" dt="2024-07-11T16:39:28.850" v="6132" actId="20577"/>
          <ac:spMkLst>
            <pc:docMk/>
            <pc:sldMk cId="3235759821" sldId="288"/>
            <ac:spMk id="5" creationId="{6D06AD93-FCD9-A002-5204-265840C1C0D7}"/>
          </ac:spMkLst>
        </pc:spChg>
        <pc:spChg chg="add mod ord">
          <ac:chgData name="Brickley, Ashley M." userId="d26e0662-9ac6-47fa-8a0c-ad901c97fd5b" providerId="ADAL" clId="{E9DF835C-27F0-40FD-B5F3-F10B2F6AF647}" dt="2024-07-11T16:37:32.673" v="5992" actId="700"/>
          <ac:spMkLst>
            <pc:docMk/>
            <pc:sldMk cId="3235759821" sldId="288"/>
            <ac:spMk id="6" creationId="{F18CD78A-E014-AE08-3810-ABB04852F41A}"/>
          </ac:spMkLst>
        </pc:spChg>
      </pc:sldChg>
      <pc:sldChg chg="addSp modSp new mod modClrScheme chgLayout">
        <pc:chgData name="Brickley, Ashley M." userId="d26e0662-9ac6-47fa-8a0c-ad901c97fd5b" providerId="ADAL" clId="{E9DF835C-27F0-40FD-B5F3-F10B2F6AF647}" dt="2024-07-11T16:39:44.716" v="6147" actId="20577"/>
        <pc:sldMkLst>
          <pc:docMk/>
          <pc:sldMk cId="4255404196" sldId="289"/>
        </pc:sldMkLst>
        <pc:spChg chg="add mod">
          <ac:chgData name="Brickley, Ashley M." userId="d26e0662-9ac6-47fa-8a0c-ad901c97fd5b" providerId="ADAL" clId="{E9DF835C-27F0-40FD-B5F3-F10B2F6AF647}" dt="2024-07-11T16:39:44.716" v="6147" actId="20577"/>
          <ac:spMkLst>
            <pc:docMk/>
            <pc:sldMk cId="4255404196" sldId="289"/>
            <ac:spMk id="2" creationId="{3CFE6EDF-6A1B-3D09-551F-887C3D748D78}"/>
          </ac:spMkLst>
        </pc:spChg>
        <pc:spChg chg="add mod">
          <ac:chgData name="Brickley, Ashley M." userId="d26e0662-9ac6-47fa-8a0c-ad901c97fd5b" providerId="ADAL" clId="{E9DF835C-27F0-40FD-B5F3-F10B2F6AF647}" dt="2024-07-11T16:38:21.636" v="6021" actId="700"/>
          <ac:spMkLst>
            <pc:docMk/>
            <pc:sldMk cId="4255404196" sldId="289"/>
            <ac:spMk id="3" creationId="{E5CDF784-681B-F4CF-FBD4-A7376EAD4F6B}"/>
          </ac:spMkLst>
        </pc:spChg>
      </pc:sldChg>
      <pc:sldChg chg="addSp delSp modSp new mod modClrScheme chgLayout">
        <pc:chgData name="Brickley, Ashley M." userId="d26e0662-9ac6-47fa-8a0c-ad901c97fd5b" providerId="ADAL" clId="{E9DF835C-27F0-40FD-B5F3-F10B2F6AF647}" dt="2024-07-11T16:39:16.429" v="6125" actId="20577"/>
        <pc:sldMkLst>
          <pc:docMk/>
          <pc:sldMk cId="1830877014" sldId="290"/>
        </pc:sldMkLst>
        <pc:spChg chg="del mod ord">
          <ac:chgData name="Brickley, Ashley M." userId="d26e0662-9ac6-47fa-8a0c-ad901c97fd5b" providerId="ADAL" clId="{E9DF835C-27F0-40FD-B5F3-F10B2F6AF647}" dt="2024-07-11T16:38:54.307" v="6044" actId="700"/>
          <ac:spMkLst>
            <pc:docMk/>
            <pc:sldMk cId="1830877014" sldId="290"/>
            <ac:spMk id="2" creationId="{8EA74648-CE7B-43A9-27E9-C829D28BCA76}"/>
          </ac:spMkLst>
        </pc:spChg>
        <pc:spChg chg="del mod ord">
          <ac:chgData name="Brickley, Ashley M." userId="d26e0662-9ac6-47fa-8a0c-ad901c97fd5b" providerId="ADAL" clId="{E9DF835C-27F0-40FD-B5F3-F10B2F6AF647}" dt="2024-07-11T16:38:54.307" v="6044" actId="700"/>
          <ac:spMkLst>
            <pc:docMk/>
            <pc:sldMk cId="1830877014" sldId="290"/>
            <ac:spMk id="3" creationId="{566A3D86-6594-75FB-F381-C2AC9E411D76}"/>
          </ac:spMkLst>
        </pc:spChg>
        <pc:spChg chg="add mod ord">
          <ac:chgData name="Brickley, Ashley M." userId="d26e0662-9ac6-47fa-8a0c-ad901c97fd5b" providerId="ADAL" clId="{E9DF835C-27F0-40FD-B5F3-F10B2F6AF647}" dt="2024-07-11T16:39:16.429" v="6125" actId="20577"/>
          <ac:spMkLst>
            <pc:docMk/>
            <pc:sldMk cId="1830877014" sldId="290"/>
            <ac:spMk id="4" creationId="{E7C871C4-7679-B6D2-6765-CBF899083153}"/>
          </ac:spMkLst>
        </pc:spChg>
        <pc:spChg chg="add mod ord">
          <ac:chgData name="Brickley, Ashley M." userId="d26e0662-9ac6-47fa-8a0c-ad901c97fd5b" providerId="ADAL" clId="{E9DF835C-27F0-40FD-B5F3-F10B2F6AF647}" dt="2024-07-11T16:38:54.307" v="6044" actId="700"/>
          <ac:spMkLst>
            <pc:docMk/>
            <pc:sldMk cId="1830877014" sldId="290"/>
            <ac:spMk id="5" creationId="{DDF0E234-050E-D135-23AF-D248408E18B6}"/>
          </ac:spMkLst>
        </pc:spChg>
      </pc:sldChg>
      <pc:sldChg chg="addSp delSp modSp new mod modClrScheme chgLayout">
        <pc:chgData name="Brickley, Ashley M." userId="d26e0662-9ac6-47fa-8a0c-ad901c97fd5b" providerId="ADAL" clId="{E9DF835C-27F0-40FD-B5F3-F10B2F6AF647}" dt="2024-07-11T17:14:10.332" v="9668" actId="20577"/>
        <pc:sldMkLst>
          <pc:docMk/>
          <pc:sldMk cId="2790329773" sldId="291"/>
        </pc:sldMkLst>
        <pc:spChg chg="del mod ord">
          <ac:chgData name="Brickley, Ashley M." userId="d26e0662-9ac6-47fa-8a0c-ad901c97fd5b" providerId="ADAL" clId="{E9DF835C-27F0-40FD-B5F3-F10B2F6AF647}" dt="2024-07-11T17:12:36.945" v="9250" actId="700"/>
          <ac:spMkLst>
            <pc:docMk/>
            <pc:sldMk cId="2790329773" sldId="291"/>
            <ac:spMk id="2" creationId="{714A1DB1-385B-131E-572F-C151372FA489}"/>
          </ac:spMkLst>
        </pc:spChg>
        <pc:spChg chg="del mod ord">
          <ac:chgData name="Brickley, Ashley M." userId="d26e0662-9ac6-47fa-8a0c-ad901c97fd5b" providerId="ADAL" clId="{E9DF835C-27F0-40FD-B5F3-F10B2F6AF647}" dt="2024-07-11T17:12:36.945" v="9250" actId="700"/>
          <ac:spMkLst>
            <pc:docMk/>
            <pc:sldMk cId="2790329773" sldId="291"/>
            <ac:spMk id="3" creationId="{CE61FC09-AF34-7E7A-7F23-7AC0F5A68348}"/>
          </ac:spMkLst>
        </pc:spChg>
        <pc:spChg chg="add mod ord">
          <ac:chgData name="Brickley, Ashley M." userId="d26e0662-9ac6-47fa-8a0c-ad901c97fd5b" providerId="ADAL" clId="{E9DF835C-27F0-40FD-B5F3-F10B2F6AF647}" dt="2024-07-11T17:12:42.649" v="9269" actId="20577"/>
          <ac:spMkLst>
            <pc:docMk/>
            <pc:sldMk cId="2790329773" sldId="291"/>
            <ac:spMk id="4" creationId="{907137FB-BBA1-FAA7-B34E-5E5A3D2AA08C}"/>
          </ac:spMkLst>
        </pc:spChg>
        <pc:spChg chg="add mod ord">
          <ac:chgData name="Brickley, Ashley M." userId="d26e0662-9ac6-47fa-8a0c-ad901c97fd5b" providerId="ADAL" clId="{E9DF835C-27F0-40FD-B5F3-F10B2F6AF647}" dt="2024-07-11T17:14:10.332" v="9668" actId="20577"/>
          <ac:spMkLst>
            <pc:docMk/>
            <pc:sldMk cId="2790329773" sldId="291"/>
            <ac:spMk id="5" creationId="{3A1FAC7D-D458-3593-1DF4-714C2E1A342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F0AE-B858-6947-983C-DAD7025B72C7}"/>
              </a:ext>
            </a:extLst>
          </p:cNvPr>
          <p:cNvSpPr>
            <a:spLocks noGrp="1"/>
          </p:cNvSpPr>
          <p:nvPr>
            <p:ph type="ctrTitle"/>
          </p:nvPr>
        </p:nvSpPr>
        <p:spPr>
          <a:xfrm>
            <a:off x="1524000" y="1122363"/>
            <a:ext cx="9144000" cy="2387600"/>
          </a:xfrm>
          <a:prstGeom prst="rect">
            <a:avLst/>
          </a:prstGeom>
        </p:spPr>
        <p:txBody>
          <a:bodyPr anchor="b"/>
          <a:lstStyle>
            <a:lvl1pPr algn="ctr">
              <a:defRPr sz="60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D74AD2-45D1-E04B-9C38-DEB1391C9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7757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B63D-DF17-6944-AF4C-DEC82F8E72BF}"/>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4135A6-D518-6E4B-9FB9-FC47A7298EC6}"/>
              </a:ext>
            </a:extLst>
          </p:cNvPr>
          <p:cNvSpPr>
            <a:spLocks noGrp="1"/>
          </p:cNvSpPr>
          <p:nvPr>
            <p:ph idx="1"/>
          </p:nvPr>
        </p:nvSpPr>
        <p:spPr/>
        <p:txBody>
          <a:bodyPr/>
          <a:lstStyle>
            <a:lvl1pPr>
              <a:defRPr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43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B455-34E6-8B45-AD88-FC6C61D11F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638A425-B7D1-A74A-8BFF-65B439A815D3}"/>
              </a:ext>
            </a:extLst>
          </p:cNvPr>
          <p:cNvSpPr>
            <a:spLocks noGrp="1"/>
          </p:cNvSpPr>
          <p:nvPr>
            <p:ph type="body" idx="1"/>
          </p:nvPr>
        </p:nvSpPr>
        <p:spPr>
          <a:xfrm>
            <a:off x="831850" y="4589463"/>
            <a:ext cx="10515600" cy="1500187"/>
          </a:xfrm>
        </p:spPr>
        <p:txBody>
          <a:bodyPr/>
          <a:lstStyle>
            <a:lvl1pPr marL="0" indent="0">
              <a:buNone/>
              <a:defRPr sz="2400" b="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3668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C285-B788-AD4B-995C-8312291317FA}"/>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F1C736-1CE3-FF4F-B417-BEB866F26A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F5E480-B4C5-DF46-B761-4DDC18FB79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503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B4B2-2B5F-5D44-BEA7-3981A579FF7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C75B595-1EE0-EE4C-AEDE-45DC8CAE7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09AFAF-62E0-0E41-8279-5ADF379609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3708C-37AA-7C45-9E3A-34F31007E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E2CFD9-9917-C94A-BBE7-FA5CDFDE95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5F28-B3B8-A14C-A6A8-7EC0BCD3573F}"/>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3020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47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2BFC-743B-0249-B22E-CF8CA003CC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0A2A3-3831-2E4C-9CCC-4E7986F201C6}"/>
              </a:ext>
            </a:extLst>
          </p:cNvPr>
          <p:cNvSpPr>
            <a:spLocks noGrp="1"/>
          </p:cNvSpPr>
          <p:nvPr>
            <p:ph idx="1"/>
          </p:nvPr>
        </p:nvSpPr>
        <p:spPr>
          <a:xfrm>
            <a:off x="5183188" y="987425"/>
            <a:ext cx="6172200" cy="45082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EA2A0-D27A-4C43-AA6D-6F53D5BC5D76}"/>
              </a:ext>
            </a:extLst>
          </p:cNvPr>
          <p:cNvSpPr>
            <a:spLocks noGrp="1"/>
          </p:cNvSpPr>
          <p:nvPr>
            <p:ph type="body" sz="half" idx="2"/>
          </p:nvPr>
        </p:nvSpPr>
        <p:spPr>
          <a:xfrm>
            <a:off x="839788" y="2057400"/>
            <a:ext cx="3932237" cy="34382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8429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75BF-82F8-3A4B-91B0-B88870AF31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D6C77-038D-CB47-8C9C-54B58EA1F103}"/>
              </a:ext>
            </a:extLst>
          </p:cNvPr>
          <p:cNvSpPr>
            <a:spLocks noGrp="1"/>
          </p:cNvSpPr>
          <p:nvPr>
            <p:ph type="pic" idx="1"/>
          </p:nvPr>
        </p:nvSpPr>
        <p:spPr>
          <a:xfrm>
            <a:off x="5183188" y="987425"/>
            <a:ext cx="6172200" cy="4554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01E7A-A060-D146-A662-7E3DAB88C3F6}"/>
              </a:ext>
            </a:extLst>
          </p:cNvPr>
          <p:cNvSpPr>
            <a:spLocks noGrp="1"/>
          </p:cNvSpPr>
          <p:nvPr>
            <p:ph type="body" sz="half" idx="2"/>
          </p:nvPr>
        </p:nvSpPr>
        <p:spPr>
          <a:xfrm>
            <a:off x="839788" y="2057400"/>
            <a:ext cx="3932237" cy="34844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7527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1000">
              <a:schemeClr val="bg2">
                <a:lumMod val="20000"/>
                <a:lumOff val="80000"/>
              </a:schemeClr>
            </a:gs>
            <a:gs pos="70000">
              <a:schemeClr val="bg2">
                <a:lumMod val="60000"/>
                <a:lumOff val="40000"/>
              </a:schemeClr>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A2F378-5216-D84E-9E12-07D07AB19125}"/>
              </a:ext>
            </a:extLst>
          </p:cNvPr>
          <p:cNvSpPr>
            <a:spLocks noGrp="1"/>
          </p:cNvSpPr>
          <p:nvPr>
            <p:ph type="body" idx="1"/>
          </p:nvPr>
        </p:nvSpPr>
        <p:spPr>
          <a:xfrm>
            <a:off x="838200" y="1781542"/>
            <a:ext cx="10515600" cy="37128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04715C6F-E634-544D-B4DA-E5CBE5DDF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Rectangle 5">
            <a:extLst>
              <a:ext uri="{FF2B5EF4-FFF2-40B4-BE49-F238E27FC236}">
                <a16:creationId xmlns:a16="http://schemas.microsoft.com/office/drawing/2014/main" id="{DAEC6A6C-D39E-514A-8D7D-64E7D3C23510}"/>
              </a:ext>
            </a:extLst>
          </p:cNvPr>
          <p:cNvSpPr/>
          <p:nvPr/>
        </p:nvSpPr>
        <p:spPr>
          <a:xfrm>
            <a:off x="-3" y="5982789"/>
            <a:ext cx="12192000" cy="8752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772815DD-AEEC-E24D-9BEE-B4151E447943}"/>
              </a:ext>
            </a:extLst>
          </p:cNvPr>
          <p:cNvPicPr>
            <a:picLocks noChangeAspect="1"/>
          </p:cNvPicPr>
          <p:nvPr/>
        </p:nvPicPr>
        <p:blipFill>
          <a:blip r:embed="rId11"/>
          <a:stretch>
            <a:fillRect/>
          </a:stretch>
        </p:blipFill>
        <p:spPr>
          <a:xfrm>
            <a:off x="8268788" y="6065070"/>
            <a:ext cx="3542212" cy="696228"/>
          </a:xfrm>
          <a:prstGeom prst="rect">
            <a:avLst/>
          </a:prstGeom>
        </p:spPr>
      </p:pic>
    </p:spTree>
    <p:extLst>
      <p:ext uri="{BB962C8B-B14F-4D97-AF65-F5344CB8AC3E}">
        <p14:creationId xmlns:p14="http://schemas.microsoft.com/office/powerpoint/2010/main" val="34903714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hyperlink" Target="mailto:disabilitycenter@missouri.edu"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8.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hyperlink" Target="mailto:disabilitycenter@missouri.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1373"/>
            <a:ext cx="9144000" cy="2387600"/>
          </a:xfrm>
        </p:spPr>
        <p:txBody>
          <a:bodyPr/>
          <a:lstStyle/>
          <a:p>
            <a:r>
              <a:rPr lang="en-US" dirty="0"/>
              <a:t>Instructor Portal Tutorial</a:t>
            </a:r>
          </a:p>
        </p:txBody>
      </p:sp>
    </p:spTree>
    <p:extLst>
      <p:ext uri="{BB962C8B-B14F-4D97-AF65-F5344CB8AC3E}">
        <p14:creationId xmlns:p14="http://schemas.microsoft.com/office/powerpoint/2010/main" val="498269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7137FB-BBA1-FAA7-B34E-5E5A3D2AA08C}"/>
              </a:ext>
            </a:extLst>
          </p:cNvPr>
          <p:cNvSpPr>
            <a:spLocks noGrp="1"/>
          </p:cNvSpPr>
          <p:nvPr>
            <p:ph type="title"/>
          </p:nvPr>
        </p:nvSpPr>
        <p:spPr/>
        <p:txBody>
          <a:bodyPr/>
          <a:lstStyle/>
          <a:p>
            <a:r>
              <a:rPr lang="en-US" dirty="0"/>
              <a:t>Alternative Testing</a:t>
            </a:r>
          </a:p>
        </p:txBody>
      </p:sp>
      <p:sp>
        <p:nvSpPr>
          <p:cNvPr id="5" name="Content Placeholder 4">
            <a:extLst>
              <a:ext uri="{FF2B5EF4-FFF2-40B4-BE49-F238E27FC236}">
                <a16:creationId xmlns:a16="http://schemas.microsoft.com/office/drawing/2014/main" id="{3A1FAC7D-D458-3593-1DF4-714C2E1A3420}"/>
              </a:ext>
            </a:extLst>
          </p:cNvPr>
          <p:cNvSpPr>
            <a:spLocks noGrp="1"/>
          </p:cNvSpPr>
          <p:nvPr>
            <p:ph idx="1"/>
          </p:nvPr>
        </p:nvSpPr>
        <p:spPr/>
        <p:txBody>
          <a:bodyPr/>
          <a:lstStyle/>
          <a:p>
            <a:r>
              <a:rPr lang="en-US" dirty="0"/>
              <a:t>Faculty who are unable to provide exam accommodations can arrange for the Disability Center to administer exams on their behalf. </a:t>
            </a:r>
          </a:p>
          <a:p>
            <a:endParaRPr lang="en-US" dirty="0"/>
          </a:p>
          <a:p>
            <a:r>
              <a:rPr lang="en-US" dirty="0"/>
              <a:t>The Alternative Testing Module allows faculty to provide us with relevant information about their exam(s) so that we can provide this support. </a:t>
            </a:r>
          </a:p>
        </p:txBody>
      </p:sp>
    </p:spTree>
    <p:extLst>
      <p:ext uri="{BB962C8B-B14F-4D97-AF65-F5344CB8AC3E}">
        <p14:creationId xmlns:p14="http://schemas.microsoft.com/office/powerpoint/2010/main" val="279032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B02C9-0DF0-DEAC-4831-F03B4DEC9E2B}"/>
              </a:ext>
            </a:extLst>
          </p:cNvPr>
          <p:cNvSpPr>
            <a:spLocks noGrp="1"/>
          </p:cNvSpPr>
          <p:nvPr>
            <p:ph type="title"/>
          </p:nvPr>
        </p:nvSpPr>
        <p:spPr/>
        <p:txBody>
          <a:bodyPr/>
          <a:lstStyle/>
          <a:p>
            <a:r>
              <a:rPr lang="en-US" dirty="0"/>
              <a:t>Exam Administration Details</a:t>
            </a:r>
          </a:p>
        </p:txBody>
      </p:sp>
      <p:sp>
        <p:nvSpPr>
          <p:cNvPr id="8" name="Content Placeholder 7">
            <a:extLst>
              <a:ext uri="{FF2B5EF4-FFF2-40B4-BE49-F238E27FC236}">
                <a16:creationId xmlns:a16="http://schemas.microsoft.com/office/drawing/2014/main" id="{748D9842-8D85-3269-24C0-D72DA65E638A}"/>
              </a:ext>
            </a:extLst>
          </p:cNvPr>
          <p:cNvSpPr>
            <a:spLocks noGrp="1"/>
          </p:cNvSpPr>
          <p:nvPr>
            <p:ph sz="half" idx="1"/>
          </p:nvPr>
        </p:nvSpPr>
        <p:spPr>
          <a:xfrm>
            <a:off x="772212" y="1495686"/>
            <a:ext cx="5181600" cy="4351338"/>
          </a:xfrm>
        </p:spPr>
        <p:txBody>
          <a:bodyPr>
            <a:normAutofit lnSpcReduction="10000"/>
          </a:bodyPr>
          <a:lstStyle/>
          <a:p>
            <a:r>
              <a:rPr lang="en-US" dirty="0"/>
              <a:t>Our Exam Administration Details section of the module allows you to provide pertinent information about your exams.</a:t>
            </a:r>
          </a:p>
          <a:p>
            <a:endParaRPr lang="en-US" dirty="0"/>
          </a:p>
          <a:p>
            <a:r>
              <a:rPr lang="en-US" dirty="0"/>
              <a:t>To begin, please confirm if you require our office to proctor your accommodated exams.</a:t>
            </a:r>
          </a:p>
        </p:txBody>
      </p:sp>
      <p:pic>
        <p:nvPicPr>
          <p:cNvPr id="10" name="Content Placeholder 9" descr="Screenshot of initial exam administration details page. A notice is given that faculty can proctor their own exams on the left. On the right is a drop-down menu in which faculty can select if they will proctor their exams, if the DC will proctor, or if there are no exams. &#10;&#10;At the bottom of the page is a button &quot;Submit your selection&quot;">
            <a:extLst>
              <a:ext uri="{FF2B5EF4-FFF2-40B4-BE49-F238E27FC236}">
                <a16:creationId xmlns:a16="http://schemas.microsoft.com/office/drawing/2014/main" id="{3B1B1180-7429-BF2D-9726-7A9BFFE80B35}"/>
              </a:ext>
            </a:extLst>
          </p:cNvPr>
          <p:cNvPicPr>
            <a:picLocks noGrp="1" noChangeAspect="1"/>
          </p:cNvPicPr>
          <p:nvPr>
            <p:ph sz="half" idx="2"/>
          </p:nvPr>
        </p:nvPicPr>
        <p:blipFill>
          <a:blip r:embed="rId2"/>
          <a:stretch>
            <a:fillRect/>
          </a:stretch>
        </p:blipFill>
        <p:spPr>
          <a:xfrm>
            <a:off x="6172200" y="2164739"/>
            <a:ext cx="5181600" cy="2528521"/>
          </a:xfrm>
          <a:prstGeom prst="rect">
            <a:avLst/>
          </a:prstGeom>
        </p:spPr>
      </p:pic>
    </p:spTree>
    <p:extLst>
      <p:ext uri="{BB962C8B-B14F-4D97-AF65-F5344CB8AC3E}">
        <p14:creationId xmlns:p14="http://schemas.microsoft.com/office/powerpoint/2010/main" val="353770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6141ECB-AF0B-CD42-4143-0F6C4D598284}"/>
              </a:ext>
            </a:extLst>
          </p:cNvPr>
          <p:cNvSpPr>
            <a:spLocks noGrp="1"/>
          </p:cNvSpPr>
          <p:nvPr>
            <p:ph type="title"/>
          </p:nvPr>
        </p:nvSpPr>
        <p:spPr/>
        <p:txBody>
          <a:bodyPr>
            <a:normAutofit fontScale="90000"/>
          </a:bodyPr>
          <a:lstStyle/>
          <a:p>
            <a:r>
              <a:rPr lang="en-US" dirty="0"/>
              <a:t>Exam Administration Details, Continued</a:t>
            </a:r>
          </a:p>
        </p:txBody>
      </p:sp>
      <p:sp>
        <p:nvSpPr>
          <p:cNvPr id="13" name="Content Placeholder 12">
            <a:extLst>
              <a:ext uri="{FF2B5EF4-FFF2-40B4-BE49-F238E27FC236}">
                <a16:creationId xmlns:a16="http://schemas.microsoft.com/office/drawing/2014/main" id="{1269A661-F52B-96DA-0F8B-C9000BD635A6}"/>
              </a:ext>
            </a:extLst>
          </p:cNvPr>
          <p:cNvSpPr>
            <a:spLocks noGrp="1"/>
          </p:cNvSpPr>
          <p:nvPr>
            <p:ph sz="half" idx="1"/>
          </p:nvPr>
        </p:nvSpPr>
        <p:spPr>
          <a:xfrm>
            <a:off x="348792" y="1894787"/>
            <a:ext cx="5671008" cy="4112493"/>
          </a:xfrm>
        </p:spPr>
        <p:txBody>
          <a:bodyPr/>
          <a:lstStyle/>
          <a:p>
            <a:r>
              <a:rPr lang="en-US" dirty="0"/>
              <a:t>You will be asked to complete an “Exam Administration Details” form for each class you teach. </a:t>
            </a:r>
          </a:p>
          <a:p>
            <a:r>
              <a:rPr lang="en-US" dirty="0"/>
              <a:t>After answering the questions, click the “Submit and Continue to Specify Exam Dates” button at the bottom of the page. </a:t>
            </a:r>
          </a:p>
        </p:txBody>
      </p:sp>
      <p:pic>
        <p:nvPicPr>
          <p:cNvPr id="15" name="Content Placeholder 14" descr="Screenshot of exam administration details form. Two boxes are visible. The first is &quot;Course Information&quot; that describes exam administration parameters. The second is &quot;List of Questions&quot; ">
            <a:extLst>
              <a:ext uri="{FF2B5EF4-FFF2-40B4-BE49-F238E27FC236}">
                <a16:creationId xmlns:a16="http://schemas.microsoft.com/office/drawing/2014/main" id="{161D714D-3934-C518-2E50-13EE47B07C53}"/>
              </a:ext>
            </a:extLst>
          </p:cNvPr>
          <p:cNvPicPr>
            <a:picLocks noGrp="1" noChangeAspect="1"/>
          </p:cNvPicPr>
          <p:nvPr>
            <p:ph sz="half" idx="2"/>
          </p:nvPr>
        </p:nvPicPr>
        <p:blipFill rotWithShape="1">
          <a:blip r:embed="rId2"/>
          <a:srcRect r="34824"/>
          <a:stretch/>
        </p:blipFill>
        <p:spPr>
          <a:xfrm>
            <a:off x="6172202" y="1231110"/>
            <a:ext cx="5752705" cy="4659211"/>
          </a:xfrm>
          <a:prstGeom prst="rect">
            <a:avLst/>
          </a:prstGeom>
        </p:spPr>
      </p:pic>
    </p:spTree>
    <p:extLst>
      <p:ext uri="{BB962C8B-B14F-4D97-AF65-F5344CB8AC3E}">
        <p14:creationId xmlns:p14="http://schemas.microsoft.com/office/powerpoint/2010/main" val="107778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92BC60-CC8C-FC84-83C2-2D97F73D89B6}"/>
              </a:ext>
            </a:extLst>
          </p:cNvPr>
          <p:cNvSpPr>
            <a:spLocks noGrp="1"/>
          </p:cNvSpPr>
          <p:nvPr>
            <p:ph type="title"/>
          </p:nvPr>
        </p:nvSpPr>
        <p:spPr/>
        <p:txBody>
          <a:bodyPr>
            <a:normAutofit/>
          </a:bodyPr>
          <a:lstStyle/>
          <a:p>
            <a:r>
              <a:rPr lang="en-US" dirty="0"/>
              <a:t>Providing Exam Dates and Times</a:t>
            </a:r>
          </a:p>
        </p:txBody>
      </p:sp>
      <p:sp>
        <p:nvSpPr>
          <p:cNvPr id="6" name="Content Placeholder 5">
            <a:extLst>
              <a:ext uri="{FF2B5EF4-FFF2-40B4-BE49-F238E27FC236}">
                <a16:creationId xmlns:a16="http://schemas.microsoft.com/office/drawing/2014/main" id="{A36D294B-37F2-1116-19F1-7AE792DF5934}"/>
              </a:ext>
            </a:extLst>
          </p:cNvPr>
          <p:cNvSpPr>
            <a:spLocks noGrp="1"/>
          </p:cNvSpPr>
          <p:nvPr>
            <p:ph sz="half" idx="1"/>
          </p:nvPr>
        </p:nvSpPr>
        <p:spPr>
          <a:xfrm>
            <a:off x="641023" y="1564849"/>
            <a:ext cx="5039412" cy="4309876"/>
          </a:xfrm>
        </p:spPr>
        <p:txBody>
          <a:bodyPr>
            <a:normAutofit/>
          </a:bodyPr>
          <a:lstStyle/>
          <a:p>
            <a:r>
              <a:rPr lang="en-US" dirty="0"/>
              <a:t>The final step is to provide us with your exam dates and times. </a:t>
            </a:r>
          </a:p>
          <a:p>
            <a:r>
              <a:rPr lang="en-US" dirty="0"/>
              <a:t>Within this section, you can also upload a copy of your exam. </a:t>
            </a:r>
          </a:p>
          <a:p>
            <a:pPr lvl="1"/>
            <a:r>
              <a:rPr lang="en-US" dirty="0"/>
              <a:t>Not ready to provide us your exam? You can always return to this page by viewing or modifying the exam administration details.</a:t>
            </a:r>
          </a:p>
        </p:txBody>
      </p:sp>
      <p:pic>
        <p:nvPicPr>
          <p:cNvPr id="8" name="Content Placeholder 7" descr="Screenshot of exam instruction form. Boxes include &quot;Exam Detail&quot; &quot;List of Exam Instruction Questions&quot; and &quot;Upload Exam File.&quot; At the bottom, buttons titled &quot;Save Exam Date&quot; and &quot;Back to List&quot; are visible.">
            <a:extLst>
              <a:ext uri="{FF2B5EF4-FFF2-40B4-BE49-F238E27FC236}">
                <a16:creationId xmlns:a16="http://schemas.microsoft.com/office/drawing/2014/main" id="{F48824E1-71F9-77E0-FA66-039EBA000380}"/>
              </a:ext>
            </a:extLst>
          </p:cNvPr>
          <p:cNvPicPr>
            <a:picLocks noGrp="1" noChangeAspect="1"/>
          </p:cNvPicPr>
          <p:nvPr>
            <p:ph sz="half" idx="2"/>
          </p:nvPr>
        </p:nvPicPr>
        <p:blipFill>
          <a:blip r:embed="rId2"/>
          <a:stretch>
            <a:fillRect/>
          </a:stretch>
        </p:blipFill>
        <p:spPr>
          <a:xfrm>
            <a:off x="5865808" y="1355487"/>
            <a:ext cx="6133725" cy="4499761"/>
          </a:xfrm>
          <a:prstGeom prst="rect">
            <a:avLst/>
          </a:prstGeom>
        </p:spPr>
      </p:pic>
    </p:spTree>
    <p:extLst>
      <p:ext uri="{BB962C8B-B14F-4D97-AF65-F5344CB8AC3E}">
        <p14:creationId xmlns:p14="http://schemas.microsoft.com/office/powerpoint/2010/main" val="216533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FE887A-1097-1719-0115-1A6F892244EF}"/>
              </a:ext>
            </a:extLst>
          </p:cNvPr>
          <p:cNvSpPr>
            <a:spLocks noGrp="1"/>
          </p:cNvSpPr>
          <p:nvPr>
            <p:ph type="title"/>
          </p:nvPr>
        </p:nvSpPr>
        <p:spPr/>
        <p:txBody>
          <a:bodyPr/>
          <a:lstStyle/>
          <a:p>
            <a:r>
              <a:rPr lang="en-US" dirty="0"/>
              <a:t>Flex Plan Module</a:t>
            </a:r>
          </a:p>
        </p:txBody>
      </p:sp>
      <p:sp>
        <p:nvSpPr>
          <p:cNvPr id="6" name="Text Placeholder 5">
            <a:extLst>
              <a:ext uri="{FF2B5EF4-FFF2-40B4-BE49-F238E27FC236}">
                <a16:creationId xmlns:a16="http://schemas.microsoft.com/office/drawing/2014/main" id="{271BE0FB-804D-B144-8B05-6184186653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4216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ED6508-506A-CA48-92A9-8FA0AD7C435F}"/>
              </a:ext>
            </a:extLst>
          </p:cNvPr>
          <p:cNvSpPr>
            <a:spLocks noGrp="1"/>
          </p:cNvSpPr>
          <p:nvPr>
            <p:ph type="title"/>
          </p:nvPr>
        </p:nvSpPr>
        <p:spPr/>
        <p:txBody>
          <a:bodyPr/>
          <a:lstStyle/>
          <a:p>
            <a:r>
              <a:rPr lang="en-US" dirty="0"/>
              <a:t>Creating Flex Plans</a:t>
            </a:r>
          </a:p>
        </p:txBody>
      </p:sp>
      <p:sp>
        <p:nvSpPr>
          <p:cNvPr id="6" name="Content Placeholder 5">
            <a:extLst>
              <a:ext uri="{FF2B5EF4-FFF2-40B4-BE49-F238E27FC236}">
                <a16:creationId xmlns:a16="http://schemas.microsoft.com/office/drawing/2014/main" id="{3DEEB7A8-7830-C623-6961-CA0FBBF93837}"/>
              </a:ext>
            </a:extLst>
          </p:cNvPr>
          <p:cNvSpPr>
            <a:spLocks noGrp="1"/>
          </p:cNvSpPr>
          <p:nvPr>
            <p:ph idx="1"/>
          </p:nvPr>
        </p:nvSpPr>
        <p:spPr>
          <a:xfrm>
            <a:off x="838200" y="1482963"/>
            <a:ext cx="10515600" cy="2608270"/>
          </a:xfrm>
        </p:spPr>
        <p:txBody>
          <a:bodyPr>
            <a:normAutofit fontScale="77500" lnSpcReduction="20000"/>
          </a:bodyPr>
          <a:lstStyle/>
          <a:p>
            <a:r>
              <a:rPr lang="en-US" dirty="0"/>
              <a:t>Clear communication is critical in ensuring flex accommodations are implemented appropriately. To that end, we ask all faculty to complete a “Flex Plan” with our office when they have student(s) with this accommodation. </a:t>
            </a:r>
          </a:p>
          <a:p>
            <a:r>
              <a:rPr lang="en-US" dirty="0"/>
              <a:t>If a student in your class has a flex accommodation, you will receive an email asking you to complete a Flex Plan. </a:t>
            </a:r>
          </a:p>
          <a:p>
            <a:r>
              <a:rPr lang="en-US" dirty="0"/>
              <a:t>On the left-hand side of the Instructor Portal, click “Flex Plan” </a:t>
            </a:r>
          </a:p>
          <a:p>
            <a:pPr lvl="1"/>
            <a:r>
              <a:rPr lang="en-US" dirty="0"/>
              <a:t>This will open the Flex Plan module where you can see a list of all students who have requested flex attendance or flex deadline accommodations. </a:t>
            </a:r>
          </a:p>
          <a:p>
            <a:endParaRPr lang="en-US" dirty="0"/>
          </a:p>
          <a:p>
            <a:endParaRPr lang="en-US" dirty="0"/>
          </a:p>
        </p:txBody>
      </p:sp>
      <p:pic>
        <p:nvPicPr>
          <p:cNvPr id="8" name="Picture 7" descr="Image of table in flex module. Includes headings such as view, status, initiated on, CRN, subject, course, section, full name, campus, lecture, accommodation, and request date. Truman Tiger is shown as having requested flexibility regarding attendance in two different courses taught by this instructor. ">
            <a:extLst>
              <a:ext uri="{FF2B5EF4-FFF2-40B4-BE49-F238E27FC236}">
                <a16:creationId xmlns:a16="http://schemas.microsoft.com/office/drawing/2014/main" id="{5B4DB4DF-4FBA-4905-AB23-DC785788E42B}"/>
              </a:ext>
            </a:extLst>
          </p:cNvPr>
          <p:cNvPicPr>
            <a:picLocks noChangeAspect="1"/>
          </p:cNvPicPr>
          <p:nvPr/>
        </p:nvPicPr>
        <p:blipFill rotWithShape="1">
          <a:blip r:embed="rId2">
            <a:extLst>
              <a:ext uri="{28A0092B-C50C-407E-A947-70E740481C1C}">
                <a14:useLocalDpi xmlns:a14="http://schemas.microsoft.com/office/drawing/2010/main" val="0"/>
              </a:ext>
            </a:extLst>
          </a:blip>
          <a:srcRect l="-846" r="324"/>
          <a:stretch/>
        </p:blipFill>
        <p:spPr>
          <a:xfrm>
            <a:off x="-90481" y="4387714"/>
            <a:ext cx="12282481" cy="1428227"/>
          </a:xfrm>
          <a:prstGeom prst="rect">
            <a:avLst/>
          </a:prstGeom>
        </p:spPr>
      </p:pic>
    </p:spTree>
    <p:extLst>
      <p:ext uri="{BB962C8B-B14F-4D97-AF65-F5344CB8AC3E}">
        <p14:creationId xmlns:p14="http://schemas.microsoft.com/office/powerpoint/2010/main" val="197157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0D57-27C6-2A51-E605-615836E1DE27}"/>
              </a:ext>
            </a:extLst>
          </p:cNvPr>
          <p:cNvSpPr>
            <a:spLocks noGrp="1"/>
          </p:cNvSpPr>
          <p:nvPr>
            <p:ph type="title"/>
          </p:nvPr>
        </p:nvSpPr>
        <p:spPr/>
        <p:txBody>
          <a:bodyPr/>
          <a:lstStyle/>
          <a:p>
            <a:r>
              <a:rPr lang="en-US" dirty="0"/>
              <a:t>Flex Plan Module, Continued</a:t>
            </a:r>
          </a:p>
        </p:txBody>
      </p:sp>
      <p:pic>
        <p:nvPicPr>
          <p:cNvPr id="7" name="Content Placeholder 6" descr="A screenshot of the flex plan questionnaire. Fields include student request information, list of questions, upload syllabi, and options. ">
            <a:extLst>
              <a:ext uri="{FF2B5EF4-FFF2-40B4-BE49-F238E27FC236}">
                <a16:creationId xmlns:a16="http://schemas.microsoft.com/office/drawing/2014/main" id="{4D460143-695E-7900-1DB0-8F834FC69C82}"/>
              </a:ext>
            </a:extLst>
          </p:cNvPr>
          <p:cNvPicPr>
            <a:picLocks noGrp="1" noChangeAspect="1"/>
          </p:cNvPicPr>
          <p:nvPr>
            <p:ph sz="half" idx="1"/>
          </p:nvPr>
        </p:nvPicPr>
        <p:blipFill>
          <a:blip r:embed="rId2"/>
          <a:stretch>
            <a:fillRect/>
          </a:stretch>
        </p:blipFill>
        <p:spPr>
          <a:xfrm>
            <a:off x="244310" y="1556300"/>
            <a:ext cx="6557649" cy="4351337"/>
          </a:xfrm>
        </p:spPr>
      </p:pic>
      <p:sp>
        <p:nvSpPr>
          <p:cNvPr id="5" name="Content Placeholder 4">
            <a:extLst>
              <a:ext uri="{FF2B5EF4-FFF2-40B4-BE49-F238E27FC236}">
                <a16:creationId xmlns:a16="http://schemas.microsoft.com/office/drawing/2014/main" id="{9F78437A-D31C-65C4-ADC0-9280F84829E9}"/>
              </a:ext>
            </a:extLst>
          </p:cNvPr>
          <p:cNvSpPr>
            <a:spLocks noGrp="1"/>
          </p:cNvSpPr>
          <p:nvPr>
            <p:ph sz="half" idx="2"/>
          </p:nvPr>
        </p:nvSpPr>
        <p:spPr>
          <a:xfrm>
            <a:off x="6869784" y="1637089"/>
            <a:ext cx="5181600" cy="4351338"/>
          </a:xfrm>
        </p:spPr>
        <p:txBody>
          <a:bodyPr>
            <a:normAutofit lnSpcReduction="10000"/>
          </a:bodyPr>
          <a:lstStyle/>
          <a:p>
            <a:r>
              <a:rPr lang="en-US" dirty="0"/>
              <a:t>By clicking on “View” next to the student’s name, you’ll open the Flex Plan questionnaire. </a:t>
            </a:r>
          </a:p>
          <a:p>
            <a:r>
              <a:rPr lang="en-US" dirty="0"/>
              <a:t>Please answer the questions listed and upload a copy of your syllabus. </a:t>
            </a:r>
          </a:p>
          <a:p>
            <a:r>
              <a:rPr lang="en-US" dirty="0"/>
              <a:t>Once finished, click the “Initiate and Request Review” button at the bottom of the page. </a:t>
            </a:r>
          </a:p>
        </p:txBody>
      </p:sp>
    </p:spTree>
    <p:extLst>
      <p:ext uri="{BB962C8B-B14F-4D97-AF65-F5344CB8AC3E}">
        <p14:creationId xmlns:p14="http://schemas.microsoft.com/office/powerpoint/2010/main" val="294072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10D7-78C9-0124-D53E-3B3D22E03681}"/>
              </a:ext>
            </a:extLst>
          </p:cNvPr>
          <p:cNvSpPr>
            <a:spLocks noGrp="1"/>
          </p:cNvSpPr>
          <p:nvPr>
            <p:ph type="title"/>
          </p:nvPr>
        </p:nvSpPr>
        <p:spPr/>
        <p:txBody>
          <a:bodyPr/>
          <a:lstStyle/>
          <a:p>
            <a:r>
              <a:rPr lang="en-US" dirty="0"/>
              <a:t>Flex Plans, Continued</a:t>
            </a:r>
          </a:p>
        </p:txBody>
      </p:sp>
      <p:sp>
        <p:nvSpPr>
          <p:cNvPr id="3" name="Content Placeholder 2">
            <a:extLst>
              <a:ext uri="{FF2B5EF4-FFF2-40B4-BE49-F238E27FC236}">
                <a16:creationId xmlns:a16="http://schemas.microsoft.com/office/drawing/2014/main" id="{E70E6814-B514-CECF-814A-EA3C4827F08B}"/>
              </a:ext>
            </a:extLst>
          </p:cNvPr>
          <p:cNvSpPr>
            <a:spLocks noGrp="1"/>
          </p:cNvSpPr>
          <p:nvPr>
            <p:ph sz="half" idx="1"/>
          </p:nvPr>
        </p:nvSpPr>
        <p:spPr>
          <a:xfrm>
            <a:off x="838199" y="1571101"/>
            <a:ext cx="5883111" cy="4351338"/>
          </a:xfrm>
        </p:spPr>
        <p:txBody>
          <a:bodyPr>
            <a:normAutofit fontScale="92500" lnSpcReduction="20000"/>
          </a:bodyPr>
          <a:lstStyle/>
          <a:p>
            <a:r>
              <a:rPr lang="en-US" dirty="0"/>
              <a:t>Once submitted, our staff will review your flex plan. </a:t>
            </a:r>
          </a:p>
          <a:p>
            <a:r>
              <a:rPr lang="en-US" dirty="0"/>
              <a:t>After your plan is finalized, the information will be shared with the student and a record of the plan can be found in the Instructor Portal. </a:t>
            </a:r>
          </a:p>
          <a:p>
            <a:r>
              <a:rPr lang="en-US" dirty="0"/>
              <a:t>If you have multiple students requesting the same accommodation in your course(s), you can choose to copy the plan to these other students using the options feature within the flex plan questionnaire. </a:t>
            </a:r>
          </a:p>
        </p:txBody>
      </p:sp>
      <p:pic>
        <p:nvPicPr>
          <p:cNvPr id="6" name="Content Placeholder 5" descr="Screenshot of options box in flex plan questionnaire. Options include copy to other requests in same course and copy to other requests in my courses. ">
            <a:extLst>
              <a:ext uri="{FF2B5EF4-FFF2-40B4-BE49-F238E27FC236}">
                <a16:creationId xmlns:a16="http://schemas.microsoft.com/office/drawing/2014/main" id="{A38EAE5F-E723-9FF6-E650-06D16A1FC98B}"/>
              </a:ext>
            </a:extLst>
          </p:cNvPr>
          <p:cNvPicPr>
            <a:picLocks noGrp="1" noChangeAspect="1"/>
          </p:cNvPicPr>
          <p:nvPr>
            <p:ph sz="half" idx="2"/>
          </p:nvPr>
        </p:nvPicPr>
        <p:blipFill>
          <a:blip r:embed="rId2"/>
          <a:stretch>
            <a:fillRect/>
          </a:stretch>
        </p:blipFill>
        <p:spPr>
          <a:xfrm>
            <a:off x="7053705" y="1666629"/>
            <a:ext cx="4191585" cy="3524742"/>
          </a:xfrm>
        </p:spPr>
      </p:pic>
    </p:spTree>
    <p:extLst>
      <p:ext uri="{BB962C8B-B14F-4D97-AF65-F5344CB8AC3E}">
        <p14:creationId xmlns:p14="http://schemas.microsoft.com/office/powerpoint/2010/main" val="77509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6EDF-6A1B-3D09-551F-887C3D748D78}"/>
              </a:ext>
            </a:extLst>
          </p:cNvPr>
          <p:cNvSpPr>
            <a:spLocks noGrp="1"/>
          </p:cNvSpPr>
          <p:nvPr>
            <p:ph type="title"/>
          </p:nvPr>
        </p:nvSpPr>
        <p:spPr/>
        <p:txBody>
          <a:bodyPr/>
          <a:lstStyle/>
          <a:p>
            <a:r>
              <a:rPr lang="en-US" dirty="0"/>
              <a:t>Notetaking Services Module</a:t>
            </a:r>
          </a:p>
        </p:txBody>
      </p:sp>
      <p:sp>
        <p:nvSpPr>
          <p:cNvPr id="3" name="Text Placeholder 2">
            <a:extLst>
              <a:ext uri="{FF2B5EF4-FFF2-40B4-BE49-F238E27FC236}">
                <a16:creationId xmlns:a16="http://schemas.microsoft.com/office/drawing/2014/main" id="{E5CDF784-681B-F4CF-FBD4-A7376EAD4F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540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5746F6-97A9-EF52-92B3-E59638513E08}"/>
              </a:ext>
            </a:extLst>
          </p:cNvPr>
          <p:cNvSpPr>
            <a:spLocks noGrp="1"/>
          </p:cNvSpPr>
          <p:nvPr>
            <p:ph type="title"/>
          </p:nvPr>
        </p:nvSpPr>
        <p:spPr/>
        <p:txBody>
          <a:bodyPr/>
          <a:lstStyle/>
          <a:p>
            <a:r>
              <a:rPr lang="en-US" dirty="0"/>
              <a:t>Notetaking Services</a:t>
            </a:r>
          </a:p>
        </p:txBody>
      </p:sp>
      <p:sp>
        <p:nvSpPr>
          <p:cNvPr id="8" name="Content Placeholder 7">
            <a:extLst>
              <a:ext uri="{FF2B5EF4-FFF2-40B4-BE49-F238E27FC236}">
                <a16:creationId xmlns:a16="http://schemas.microsoft.com/office/drawing/2014/main" id="{E8B7321D-F54B-9C4C-27A8-B40E21688C2C}"/>
              </a:ext>
            </a:extLst>
          </p:cNvPr>
          <p:cNvSpPr>
            <a:spLocks noGrp="1"/>
          </p:cNvSpPr>
          <p:nvPr>
            <p:ph idx="1"/>
          </p:nvPr>
        </p:nvSpPr>
        <p:spPr>
          <a:xfrm>
            <a:off x="838200" y="1583703"/>
            <a:ext cx="10515600" cy="2567021"/>
          </a:xfrm>
        </p:spPr>
        <p:txBody>
          <a:bodyPr>
            <a:normAutofit fontScale="85000" lnSpcReduction="20000"/>
          </a:bodyPr>
          <a:lstStyle/>
          <a:p>
            <a:r>
              <a:rPr lang="en-US" dirty="0"/>
              <a:t>In this section, you can see if your class has a request for a notetaker and/or if there is already one assigned. </a:t>
            </a:r>
          </a:p>
          <a:p>
            <a:endParaRPr lang="en-US" dirty="0"/>
          </a:p>
          <a:p>
            <a:r>
              <a:rPr lang="en-US" dirty="0"/>
              <a:t>You can also view any notes that have been uploaded by the notetaker. </a:t>
            </a:r>
          </a:p>
          <a:p>
            <a:endParaRPr lang="en-US" dirty="0"/>
          </a:p>
          <a:p>
            <a:r>
              <a:rPr lang="en-US" dirty="0"/>
              <a:t>These notes will be visible for all students who have requested a peer notetaker in that class. </a:t>
            </a:r>
          </a:p>
          <a:p>
            <a:endParaRPr lang="en-US" dirty="0"/>
          </a:p>
        </p:txBody>
      </p:sp>
      <p:pic>
        <p:nvPicPr>
          <p:cNvPr id="5" name="Picture 4" descr="Image of table from notetaking services module. Headings include CRN, subject, course, section, full name, campus, lecture, request date, and notetaker names. Truman Tiger has requested peer notes in two different courses but does not have a peer notetaker. ">
            <a:extLst>
              <a:ext uri="{FF2B5EF4-FFF2-40B4-BE49-F238E27FC236}">
                <a16:creationId xmlns:a16="http://schemas.microsoft.com/office/drawing/2014/main" id="{A085C72B-5EB6-148B-3E79-A7AB6F1EC381}"/>
              </a:ext>
            </a:extLst>
          </p:cNvPr>
          <p:cNvPicPr>
            <a:picLocks noChangeAspect="1"/>
          </p:cNvPicPr>
          <p:nvPr/>
        </p:nvPicPr>
        <p:blipFill>
          <a:blip r:embed="rId2"/>
          <a:stretch>
            <a:fillRect/>
          </a:stretch>
        </p:blipFill>
        <p:spPr>
          <a:xfrm>
            <a:off x="0" y="4150725"/>
            <a:ext cx="12192000" cy="1516566"/>
          </a:xfrm>
          <a:prstGeom prst="rect">
            <a:avLst/>
          </a:prstGeom>
        </p:spPr>
      </p:pic>
    </p:spTree>
    <p:extLst>
      <p:ext uri="{BB962C8B-B14F-4D97-AF65-F5344CB8AC3E}">
        <p14:creationId xmlns:p14="http://schemas.microsoft.com/office/powerpoint/2010/main" val="83479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CC19-2C09-8D4E-DB8A-A14412243FB7}"/>
              </a:ext>
            </a:extLst>
          </p:cNvPr>
          <p:cNvSpPr>
            <a:spLocks noGrp="1"/>
          </p:cNvSpPr>
          <p:nvPr>
            <p:ph type="title"/>
          </p:nvPr>
        </p:nvSpPr>
        <p:spPr/>
        <p:txBody>
          <a:bodyPr/>
          <a:lstStyle/>
          <a:p>
            <a:r>
              <a:rPr lang="en-US" dirty="0"/>
              <a:t>Purpose of this Tutorial</a:t>
            </a:r>
          </a:p>
        </p:txBody>
      </p:sp>
      <p:sp>
        <p:nvSpPr>
          <p:cNvPr id="3" name="Content Placeholder 2">
            <a:extLst>
              <a:ext uri="{FF2B5EF4-FFF2-40B4-BE49-F238E27FC236}">
                <a16:creationId xmlns:a16="http://schemas.microsoft.com/office/drawing/2014/main" id="{7EDF090D-4833-9AB8-CE94-F70D25E1C840}"/>
              </a:ext>
            </a:extLst>
          </p:cNvPr>
          <p:cNvSpPr>
            <a:spLocks noGrp="1"/>
          </p:cNvSpPr>
          <p:nvPr>
            <p:ph idx="1"/>
          </p:nvPr>
        </p:nvSpPr>
        <p:spPr>
          <a:xfrm>
            <a:off x="838200" y="1674891"/>
            <a:ext cx="10515600" cy="3819547"/>
          </a:xfrm>
        </p:spPr>
        <p:txBody>
          <a:bodyPr>
            <a:normAutofit fontScale="85000" lnSpcReduction="20000"/>
          </a:bodyPr>
          <a:lstStyle/>
          <a:p>
            <a:pPr marL="0" indent="0">
              <a:buNone/>
            </a:pPr>
            <a:r>
              <a:rPr lang="en-US" dirty="0"/>
              <a:t>There are a variety of features within the Instructor Portal. </a:t>
            </a:r>
          </a:p>
          <a:p>
            <a:pPr marL="0" indent="0">
              <a:buNone/>
            </a:pPr>
            <a:endParaRPr lang="en-US" dirty="0"/>
          </a:p>
          <a:p>
            <a:pPr marL="0" indent="0">
              <a:buNone/>
            </a:pPr>
            <a:r>
              <a:rPr lang="en-US" dirty="0"/>
              <a:t>This tutorial provides an overview of the various features you will find within our system, including: </a:t>
            </a:r>
          </a:p>
          <a:p>
            <a:pPr marL="457200" lvl="1" indent="0">
              <a:buNone/>
            </a:pPr>
            <a:r>
              <a:rPr lang="en-US" dirty="0">
                <a:hlinkClick r:id="rId2" action="ppaction://hlinksldjump"/>
              </a:rPr>
              <a:t>Viewing Students with Accommodations</a:t>
            </a:r>
            <a:endParaRPr lang="en-US" dirty="0"/>
          </a:p>
          <a:p>
            <a:pPr marL="457200" lvl="1" indent="0">
              <a:buNone/>
            </a:pPr>
            <a:r>
              <a:rPr lang="en-US" dirty="0">
                <a:hlinkClick r:id="rId3" action="ppaction://hlinksldjump"/>
              </a:rPr>
              <a:t>Alternative Testing </a:t>
            </a:r>
            <a:endParaRPr lang="en-US" dirty="0"/>
          </a:p>
          <a:p>
            <a:pPr marL="457200" lvl="1" indent="0">
              <a:buNone/>
            </a:pPr>
            <a:r>
              <a:rPr lang="en-US" dirty="0">
                <a:hlinkClick r:id="rId4" action="ppaction://hlinksldjump"/>
              </a:rPr>
              <a:t>Flex Plans</a:t>
            </a:r>
            <a:endParaRPr lang="en-US" dirty="0"/>
          </a:p>
          <a:p>
            <a:pPr marL="457200" lvl="1" indent="0">
              <a:buNone/>
            </a:pPr>
            <a:r>
              <a:rPr lang="en-US" dirty="0">
                <a:hlinkClick r:id="rId5" action="ppaction://hlinksldjump"/>
              </a:rPr>
              <a:t>Notetaking Assistance</a:t>
            </a:r>
            <a:endParaRPr lang="en-US" dirty="0"/>
          </a:p>
          <a:p>
            <a:pPr marL="457200" lvl="1" indent="0">
              <a:buNone/>
            </a:pPr>
            <a:r>
              <a:rPr lang="en-US" dirty="0">
                <a:hlinkClick r:id="rId6" action="ppaction://hlinksldjump"/>
              </a:rPr>
              <a:t>Adding Additional Instructors</a:t>
            </a:r>
            <a:endParaRPr lang="en-US" dirty="0"/>
          </a:p>
          <a:p>
            <a:pPr marL="0" indent="0">
              <a:buNone/>
            </a:pPr>
            <a:endParaRPr lang="en-US" dirty="0"/>
          </a:p>
          <a:p>
            <a:pPr marL="0" indent="0">
              <a:buNone/>
            </a:pPr>
            <a:r>
              <a:rPr lang="en-US" dirty="0"/>
              <a:t>Should you ever encounter issues with our system, please contact the Disability Center at 573-882-4696 or </a:t>
            </a:r>
            <a:r>
              <a:rPr lang="en-US" dirty="0">
                <a:hlinkClick r:id="rId7"/>
              </a:rPr>
              <a:t>disabilitycenter@missouri.edu</a:t>
            </a:r>
            <a:r>
              <a:rPr lang="en-US" dirty="0"/>
              <a:t> </a:t>
            </a:r>
          </a:p>
          <a:p>
            <a:pPr lvl="1"/>
            <a:endParaRPr lang="en-US" dirty="0"/>
          </a:p>
        </p:txBody>
      </p:sp>
    </p:spTree>
    <p:extLst>
      <p:ext uri="{BB962C8B-B14F-4D97-AF65-F5344CB8AC3E}">
        <p14:creationId xmlns:p14="http://schemas.microsoft.com/office/powerpoint/2010/main" val="312254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256FBA-FDC8-96DC-E329-CC64FB767BC1}"/>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957433EC-6770-C36A-5172-D46C335F76CB}"/>
              </a:ext>
            </a:extLst>
          </p:cNvPr>
          <p:cNvSpPr>
            <a:spLocks noGrp="1"/>
          </p:cNvSpPr>
          <p:nvPr>
            <p:ph idx="1"/>
          </p:nvPr>
        </p:nvSpPr>
        <p:spPr/>
        <p:txBody>
          <a:bodyPr/>
          <a:lstStyle/>
          <a:p>
            <a:pPr marL="0" indent="0" algn="ctr">
              <a:buNone/>
            </a:pPr>
            <a:r>
              <a:rPr lang="en-US" sz="3200" dirty="0"/>
              <a:t>If you have any questions, please contact the office Monday-Friday between 8am and 5pm. </a:t>
            </a:r>
            <a:br>
              <a:rPr lang="en-US" sz="3200" dirty="0"/>
            </a:br>
            <a:br>
              <a:rPr lang="en-US" sz="3200" dirty="0"/>
            </a:br>
            <a:br>
              <a:rPr lang="en-US" sz="3200" dirty="0"/>
            </a:br>
            <a:r>
              <a:rPr lang="en-US" sz="3200" dirty="0"/>
              <a:t>(573) 882-4696 / </a:t>
            </a:r>
            <a:r>
              <a:rPr lang="en-US" sz="3200" dirty="0">
                <a:hlinkClick r:id="rId2"/>
              </a:rPr>
              <a:t>disabilitycenter@missouri.edu</a:t>
            </a:r>
            <a:r>
              <a:rPr lang="en-US" sz="3200" dirty="0"/>
              <a:t> </a:t>
            </a:r>
          </a:p>
          <a:p>
            <a:endParaRPr lang="en-US" dirty="0"/>
          </a:p>
        </p:txBody>
      </p:sp>
    </p:spTree>
    <p:extLst>
      <p:ext uri="{BB962C8B-B14F-4D97-AF65-F5344CB8AC3E}">
        <p14:creationId xmlns:p14="http://schemas.microsoft.com/office/powerpoint/2010/main" val="361595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871C4-7679-B6D2-6765-CBF899083153}"/>
              </a:ext>
            </a:extLst>
          </p:cNvPr>
          <p:cNvSpPr>
            <a:spLocks noGrp="1"/>
          </p:cNvSpPr>
          <p:nvPr>
            <p:ph type="title"/>
          </p:nvPr>
        </p:nvSpPr>
        <p:spPr/>
        <p:txBody>
          <a:bodyPr/>
          <a:lstStyle/>
          <a:p>
            <a:r>
              <a:rPr lang="en-US" dirty="0"/>
              <a:t>Instructor Portal Basics</a:t>
            </a:r>
          </a:p>
        </p:txBody>
      </p:sp>
      <p:sp>
        <p:nvSpPr>
          <p:cNvPr id="5" name="Text Placeholder 4">
            <a:extLst>
              <a:ext uri="{FF2B5EF4-FFF2-40B4-BE49-F238E27FC236}">
                <a16:creationId xmlns:a16="http://schemas.microsoft.com/office/drawing/2014/main" id="{DDF0E234-050E-D135-23AF-D248408E18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3087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the Instructor Portal</a:t>
            </a:r>
          </a:p>
        </p:txBody>
      </p:sp>
      <p:sp>
        <p:nvSpPr>
          <p:cNvPr id="3" name="Content Placeholder 2">
            <a:extLst>
              <a:ext uri="{FF2B5EF4-FFF2-40B4-BE49-F238E27FC236}">
                <a16:creationId xmlns:a16="http://schemas.microsoft.com/office/drawing/2014/main" id="{6AC4F9C0-9B0D-F00C-C999-04BA1EDD24BF}"/>
              </a:ext>
            </a:extLst>
          </p:cNvPr>
          <p:cNvSpPr>
            <a:spLocks noGrp="1"/>
          </p:cNvSpPr>
          <p:nvPr>
            <p:ph sz="half" idx="1"/>
          </p:nvPr>
        </p:nvSpPr>
        <p:spPr>
          <a:xfrm>
            <a:off x="638542" y="1894667"/>
            <a:ext cx="5181600" cy="4351338"/>
          </a:xfrm>
        </p:spPr>
        <p:txBody>
          <a:bodyPr/>
          <a:lstStyle/>
          <a:p>
            <a:r>
              <a:rPr lang="en-US" dirty="0"/>
              <a:t>You can find a button directing you to the Instructor Portal on our homepage.</a:t>
            </a:r>
          </a:p>
          <a:p>
            <a:endParaRPr lang="en-US" dirty="0"/>
          </a:p>
          <a:p>
            <a:r>
              <a:rPr lang="en-US" dirty="0"/>
              <a:t>To log in, use your UM System username and password. </a:t>
            </a:r>
          </a:p>
          <a:p>
            <a:endParaRPr lang="en-US" dirty="0"/>
          </a:p>
          <a:p>
            <a:endParaRPr lang="en-US" dirty="0"/>
          </a:p>
          <a:p>
            <a:endParaRPr lang="en-US" dirty="0"/>
          </a:p>
        </p:txBody>
      </p:sp>
      <p:pic>
        <p:nvPicPr>
          <p:cNvPr id="9" name="Content Placeholder 8" descr="A screenshot of a the Disability Center website. Under the heading &quot;Disability Center&quot; are two buttons, one labeled &quot;myAccess Login&quot; and the other &quot;Instructor Portal&quot;">
            <a:extLst>
              <a:ext uri="{FF2B5EF4-FFF2-40B4-BE49-F238E27FC236}">
                <a16:creationId xmlns:a16="http://schemas.microsoft.com/office/drawing/2014/main" id="{1B9616B6-D40A-D94A-AEC2-5C355DFAF0C8}"/>
              </a:ext>
            </a:extLst>
          </p:cNvPr>
          <p:cNvPicPr>
            <a:picLocks noGrp="1" noChangeAspect="1"/>
          </p:cNvPicPr>
          <p:nvPr>
            <p:ph sz="half" idx="2"/>
          </p:nvPr>
        </p:nvPicPr>
        <p:blipFill>
          <a:blip r:embed="rId2"/>
          <a:stretch>
            <a:fillRect/>
          </a:stretch>
        </p:blipFill>
        <p:spPr>
          <a:xfrm>
            <a:off x="5820142" y="1771134"/>
            <a:ext cx="5508396" cy="3536969"/>
          </a:xfrm>
        </p:spPr>
      </p:pic>
    </p:spTree>
    <p:extLst>
      <p:ext uri="{BB962C8B-B14F-4D97-AF65-F5344CB8AC3E}">
        <p14:creationId xmlns:p14="http://schemas.microsoft.com/office/powerpoint/2010/main" val="146604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621E3D-BCD8-889D-9B20-411B2FA11C3C}"/>
              </a:ext>
            </a:extLst>
          </p:cNvPr>
          <p:cNvSpPr>
            <a:spLocks noGrp="1"/>
          </p:cNvSpPr>
          <p:nvPr>
            <p:ph type="title"/>
          </p:nvPr>
        </p:nvSpPr>
        <p:spPr/>
        <p:txBody>
          <a:bodyPr/>
          <a:lstStyle/>
          <a:p>
            <a:r>
              <a:rPr lang="en-US" dirty="0"/>
              <a:t>Reminder about Confidentiality</a:t>
            </a:r>
          </a:p>
        </p:txBody>
      </p:sp>
      <p:sp>
        <p:nvSpPr>
          <p:cNvPr id="7" name="Content Placeholder 6">
            <a:extLst>
              <a:ext uri="{FF2B5EF4-FFF2-40B4-BE49-F238E27FC236}">
                <a16:creationId xmlns:a16="http://schemas.microsoft.com/office/drawing/2014/main" id="{FCA86726-0268-E617-BAD6-79EDE2A85B76}"/>
              </a:ext>
            </a:extLst>
          </p:cNvPr>
          <p:cNvSpPr>
            <a:spLocks noGrp="1"/>
          </p:cNvSpPr>
          <p:nvPr>
            <p:ph idx="1"/>
          </p:nvPr>
        </p:nvSpPr>
        <p:spPr>
          <a:xfrm>
            <a:off x="821971" y="1572314"/>
            <a:ext cx="10515600" cy="1329713"/>
          </a:xfrm>
        </p:spPr>
        <p:txBody>
          <a:bodyPr>
            <a:normAutofit fontScale="62500" lnSpcReduction="20000"/>
          </a:bodyPr>
          <a:lstStyle/>
          <a:p>
            <a:r>
              <a:rPr lang="en-US" dirty="0"/>
              <a:t>Each time you log into the Instructor Portal, you’ll be prompted to review our confidentiality agreement. </a:t>
            </a:r>
          </a:p>
          <a:p>
            <a:endParaRPr lang="en-US" dirty="0"/>
          </a:p>
          <a:p>
            <a:r>
              <a:rPr lang="en-US" dirty="0"/>
              <a:t>Upon review, you can click on the “Continue to View Student Accommodations” button to proceed to the Portal. </a:t>
            </a:r>
          </a:p>
          <a:p>
            <a:endParaRPr lang="en-US" dirty="0"/>
          </a:p>
        </p:txBody>
      </p:sp>
      <p:grpSp>
        <p:nvGrpSpPr>
          <p:cNvPr id="2" name="Group 1" descr="Screenshot of the access policy. At the bottom of the text, a yellow arrow points to a button stating &quot;Continue to View Student Accommodations&quot;">
            <a:extLst>
              <a:ext uri="{FF2B5EF4-FFF2-40B4-BE49-F238E27FC236}">
                <a16:creationId xmlns:a16="http://schemas.microsoft.com/office/drawing/2014/main" id="{28713978-642E-7F4C-9431-C264A272DAFD}"/>
              </a:ext>
            </a:extLst>
          </p:cNvPr>
          <p:cNvGrpSpPr/>
          <p:nvPr/>
        </p:nvGrpSpPr>
        <p:grpSpPr>
          <a:xfrm>
            <a:off x="0" y="3111255"/>
            <a:ext cx="12159543" cy="3746745"/>
            <a:chOff x="32457" y="2195332"/>
            <a:chExt cx="12159543" cy="3746745"/>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518"/>
            <a:stretch/>
          </p:blipFill>
          <p:spPr>
            <a:xfrm>
              <a:off x="32457" y="2195332"/>
              <a:ext cx="12159543" cy="3746745"/>
            </a:xfrm>
            <a:prstGeom prst="rect">
              <a:avLst/>
            </a:prstGeom>
          </p:spPr>
        </p:pic>
        <p:sp>
          <p:nvSpPr>
            <p:cNvPr id="9" name="Left Arrow 8"/>
            <p:cNvSpPr/>
            <p:nvPr/>
          </p:nvSpPr>
          <p:spPr>
            <a:xfrm>
              <a:off x="2432314" y="5205577"/>
              <a:ext cx="1213659" cy="492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69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6149-7195-A4BA-DE0D-B56AF493232B}"/>
              </a:ext>
            </a:extLst>
          </p:cNvPr>
          <p:cNvSpPr>
            <a:spLocks noGrp="1"/>
          </p:cNvSpPr>
          <p:nvPr>
            <p:ph type="title"/>
          </p:nvPr>
        </p:nvSpPr>
        <p:spPr>
          <a:xfrm>
            <a:off x="358219" y="279918"/>
            <a:ext cx="11833781" cy="1092498"/>
          </a:xfrm>
        </p:spPr>
        <p:txBody>
          <a:bodyPr>
            <a:normAutofit fontScale="90000"/>
          </a:bodyPr>
          <a:lstStyle/>
          <a:p>
            <a:r>
              <a:rPr lang="en-US" dirty="0"/>
              <a:t>Overview: </a:t>
            </a:r>
            <a:br>
              <a:rPr lang="en-US" dirty="0"/>
            </a:br>
            <a:r>
              <a:rPr lang="en-US" dirty="0"/>
              <a:t>Viewing Student Accommodations</a:t>
            </a:r>
          </a:p>
        </p:txBody>
      </p:sp>
      <p:sp>
        <p:nvSpPr>
          <p:cNvPr id="7" name="Content Placeholder 6">
            <a:extLst>
              <a:ext uri="{FF2B5EF4-FFF2-40B4-BE49-F238E27FC236}">
                <a16:creationId xmlns:a16="http://schemas.microsoft.com/office/drawing/2014/main" id="{38BE0722-DBEA-5221-971F-D679F0E3CCF0}"/>
              </a:ext>
            </a:extLst>
          </p:cNvPr>
          <p:cNvSpPr>
            <a:spLocks noGrp="1"/>
          </p:cNvSpPr>
          <p:nvPr>
            <p:ph sz="half" idx="2"/>
          </p:nvPr>
        </p:nvSpPr>
        <p:spPr>
          <a:xfrm>
            <a:off x="358220" y="1509421"/>
            <a:ext cx="5405272" cy="4351338"/>
          </a:xfrm>
        </p:spPr>
        <p:txBody>
          <a:bodyPr>
            <a:normAutofit fontScale="92500" lnSpcReduction="20000"/>
          </a:bodyPr>
          <a:lstStyle/>
          <a:p>
            <a:r>
              <a:rPr lang="en-US" sz="2600" dirty="0"/>
              <a:t>The overview page provides a list of student(s) in your class(es) who have requested accommodations.</a:t>
            </a:r>
          </a:p>
          <a:p>
            <a:endParaRPr lang="en-US" sz="2600" dirty="0"/>
          </a:p>
          <a:p>
            <a:r>
              <a:rPr lang="en-US" sz="2600" dirty="0"/>
              <a:t>To view a copy of their accommodation letter, click on “</a:t>
            </a:r>
            <a:r>
              <a:rPr lang="en-US" sz="2600" b="1" dirty="0"/>
              <a:t>View.</a:t>
            </a:r>
            <a:r>
              <a:rPr lang="en-US" sz="2600" dirty="0"/>
              <a:t>”</a:t>
            </a:r>
          </a:p>
          <a:p>
            <a:pPr lvl="1"/>
            <a:r>
              <a:rPr lang="en-US" sz="2200" dirty="0"/>
              <a:t>A copy of their accommodation letter will also be emailed to your UM System address.</a:t>
            </a:r>
          </a:p>
          <a:p>
            <a:r>
              <a:rPr lang="en-US" sz="2600" dirty="0"/>
              <a:t>You can use the “Export Data” feature to export a list of students and their accommodations. </a:t>
            </a:r>
          </a:p>
          <a:p>
            <a:endParaRPr lang="en-US" sz="2800" dirty="0"/>
          </a:p>
          <a:p>
            <a:endParaRPr lang="en-US" dirty="0"/>
          </a:p>
        </p:txBody>
      </p:sp>
      <p:pic>
        <p:nvPicPr>
          <p:cNvPr id="9" name="Content Placeholder 8" descr="A screenshot of a portion of the Instructor Portal overview page.&#10;&#10;At the top, a heading reads &quot;Export Data: Students&quot;; below this is another heading that reads &quot;Table Legend&quot;.&#10;&#10;At the bottom is a table that lists the student's name, course, requested date, and links to &quot;View&quot; or &quot;PDF&quot;">
            <a:extLst>
              <a:ext uri="{FF2B5EF4-FFF2-40B4-BE49-F238E27FC236}">
                <a16:creationId xmlns:a16="http://schemas.microsoft.com/office/drawing/2014/main" id="{1FCE731B-07E8-FB9D-823B-07AAF55C36B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5846578" y="2192520"/>
            <a:ext cx="6181477" cy="2195869"/>
          </a:xfrm>
          <a:prstGeom prst="rect">
            <a:avLst/>
          </a:prstGeom>
        </p:spPr>
      </p:pic>
    </p:spTree>
    <p:extLst>
      <p:ext uri="{BB962C8B-B14F-4D97-AF65-F5344CB8AC3E}">
        <p14:creationId xmlns:p14="http://schemas.microsoft.com/office/powerpoint/2010/main" val="381398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A87158-C141-D76B-41B0-D1C6884BB930}"/>
              </a:ext>
            </a:extLst>
          </p:cNvPr>
          <p:cNvSpPr>
            <a:spLocks noGrp="1"/>
          </p:cNvSpPr>
          <p:nvPr>
            <p:ph type="title"/>
          </p:nvPr>
        </p:nvSpPr>
        <p:spPr/>
        <p:txBody>
          <a:bodyPr/>
          <a:lstStyle/>
          <a:p>
            <a:r>
              <a:rPr lang="en-US" dirty="0"/>
              <a:t>Adding Additional Instructors</a:t>
            </a:r>
          </a:p>
        </p:txBody>
      </p:sp>
      <p:sp>
        <p:nvSpPr>
          <p:cNvPr id="6" name="Content Placeholder 5">
            <a:extLst>
              <a:ext uri="{FF2B5EF4-FFF2-40B4-BE49-F238E27FC236}">
                <a16:creationId xmlns:a16="http://schemas.microsoft.com/office/drawing/2014/main" id="{3BA5C23D-2FCD-B9DD-F10F-9DF0E6BB3548}"/>
              </a:ext>
            </a:extLst>
          </p:cNvPr>
          <p:cNvSpPr>
            <a:spLocks noGrp="1"/>
          </p:cNvSpPr>
          <p:nvPr>
            <p:ph sz="half" idx="2"/>
          </p:nvPr>
        </p:nvSpPr>
        <p:spPr>
          <a:xfrm>
            <a:off x="699990" y="1533980"/>
            <a:ext cx="5181600" cy="4351338"/>
          </a:xfrm>
        </p:spPr>
        <p:txBody>
          <a:bodyPr>
            <a:normAutofit lnSpcReduction="10000"/>
          </a:bodyPr>
          <a:lstStyle/>
          <a:p>
            <a:r>
              <a:rPr lang="en-US" dirty="0"/>
              <a:t>The Instructor Portal utilizes the information within myZou to populate course instructors.</a:t>
            </a:r>
          </a:p>
          <a:p>
            <a:r>
              <a:rPr lang="en-US" dirty="0"/>
              <a:t>However, if you require accommodation information to be shared with another instructor not on record, you may do so by submitting a request using the “Add Instructor” feature. </a:t>
            </a:r>
          </a:p>
        </p:txBody>
      </p:sp>
      <p:pic>
        <p:nvPicPr>
          <p:cNvPr id="7" name="Content Placeholder 6" descr="Screenshot of &quot;Add Instructor&quot; page. A form is shown with various text fields, including Class, Type, Instructor Name, and Email Address. At the bottom is a button that reads &quot;Add Instructor&quot;">
            <a:extLst>
              <a:ext uri="{FF2B5EF4-FFF2-40B4-BE49-F238E27FC236}">
                <a16:creationId xmlns:a16="http://schemas.microsoft.com/office/drawing/2014/main" id="{CABDD5E4-DAB0-263B-D6E8-F7BC08D13DFD}"/>
              </a:ext>
            </a:extLst>
          </p:cNvPr>
          <p:cNvPicPr>
            <a:picLocks noGrp="1" noChangeAspect="1"/>
          </p:cNvPicPr>
          <p:nvPr>
            <p:ph sz="half" idx="1"/>
          </p:nvPr>
        </p:nvPicPr>
        <p:blipFill>
          <a:blip r:embed="rId2"/>
          <a:stretch>
            <a:fillRect/>
          </a:stretch>
        </p:blipFill>
        <p:spPr>
          <a:xfrm>
            <a:off x="6162630" y="1622765"/>
            <a:ext cx="5436551" cy="3905872"/>
          </a:xfrm>
          <a:prstGeom prst="rect">
            <a:avLst/>
          </a:prstGeom>
        </p:spPr>
      </p:pic>
    </p:spTree>
    <p:extLst>
      <p:ext uri="{BB962C8B-B14F-4D97-AF65-F5344CB8AC3E}">
        <p14:creationId xmlns:p14="http://schemas.microsoft.com/office/powerpoint/2010/main" val="382892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6CF07-FD25-1CEB-8A43-CFEDD4AA688C}"/>
              </a:ext>
            </a:extLst>
          </p:cNvPr>
          <p:cNvSpPr>
            <a:spLocks noGrp="1"/>
          </p:cNvSpPr>
          <p:nvPr>
            <p:ph type="title"/>
          </p:nvPr>
        </p:nvSpPr>
        <p:spPr/>
        <p:txBody>
          <a:bodyPr/>
          <a:lstStyle/>
          <a:p>
            <a:r>
              <a:rPr lang="en-US" dirty="0"/>
              <a:t>Uploading your Syllabus</a:t>
            </a:r>
          </a:p>
        </p:txBody>
      </p:sp>
      <p:sp>
        <p:nvSpPr>
          <p:cNvPr id="6" name="Content Placeholder 5">
            <a:extLst>
              <a:ext uri="{FF2B5EF4-FFF2-40B4-BE49-F238E27FC236}">
                <a16:creationId xmlns:a16="http://schemas.microsoft.com/office/drawing/2014/main" id="{69894855-E299-3F7A-99D7-CE09210929D8}"/>
              </a:ext>
            </a:extLst>
          </p:cNvPr>
          <p:cNvSpPr>
            <a:spLocks noGrp="1"/>
          </p:cNvSpPr>
          <p:nvPr>
            <p:ph sz="half" idx="1"/>
          </p:nvPr>
        </p:nvSpPr>
        <p:spPr>
          <a:xfrm>
            <a:off x="602145" y="1494013"/>
            <a:ext cx="5181600" cy="4351338"/>
          </a:xfrm>
        </p:spPr>
        <p:txBody>
          <a:bodyPr>
            <a:normAutofit fontScale="92500" lnSpcReduction="10000"/>
          </a:bodyPr>
          <a:lstStyle/>
          <a:p>
            <a:r>
              <a:rPr lang="en-US" dirty="0"/>
              <a:t>While not always required, having a copy of your syllabus can assist us in better supporting you and the student(s) receiving accommodations in your class. </a:t>
            </a:r>
          </a:p>
          <a:p>
            <a:r>
              <a:rPr lang="en-US" dirty="0"/>
              <a:t>In certain situations (e.g. flex accommodations) we ask that you provide a copy to assist us in helping you determine the reasonability of the accommodation. </a:t>
            </a:r>
          </a:p>
        </p:txBody>
      </p:sp>
      <p:pic>
        <p:nvPicPr>
          <p:cNvPr id="8" name="Content Placeholder 7" descr="Screenshot of Upload Syllabus page. A form reads &quot;File Information&quot; and has open textbox fields of class, file title, and select file. At the bottom is a button that reads upload file.">
            <a:extLst>
              <a:ext uri="{FF2B5EF4-FFF2-40B4-BE49-F238E27FC236}">
                <a16:creationId xmlns:a16="http://schemas.microsoft.com/office/drawing/2014/main" id="{E2BF96F4-AFAF-7D5B-57FD-A8F12F859680}"/>
              </a:ext>
            </a:extLst>
          </p:cNvPr>
          <p:cNvPicPr>
            <a:picLocks noGrp="1" noChangeAspect="1"/>
          </p:cNvPicPr>
          <p:nvPr>
            <p:ph sz="half" idx="2"/>
          </p:nvPr>
        </p:nvPicPr>
        <p:blipFill>
          <a:blip r:embed="rId2"/>
          <a:stretch>
            <a:fillRect/>
          </a:stretch>
        </p:blipFill>
        <p:spPr>
          <a:xfrm>
            <a:off x="6408255" y="1575612"/>
            <a:ext cx="5181600" cy="3706776"/>
          </a:xfrm>
          <a:prstGeom prst="rect">
            <a:avLst/>
          </a:prstGeom>
        </p:spPr>
      </p:pic>
    </p:spTree>
    <p:extLst>
      <p:ext uri="{BB962C8B-B14F-4D97-AF65-F5344CB8AC3E}">
        <p14:creationId xmlns:p14="http://schemas.microsoft.com/office/powerpoint/2010/main" val="355590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6AD93-FCD9-A002-5204-265840C1C0D7}"/>
              </a:ext>
            </a:extLst>
          </p:cNvPr>
          <p:cNvSpPr>
            <a:spLocks noGrp="1"/>
          </p:cNvSpPr>
          <p:nvPr>
            <p:ph type="title"/>
          </p:nvPr>
        </p:nvSpPr>
        <p:spPr/>
        <p:txBody>
          <a:bodyPr/>
          <a:lstStyle/>
          <a:p>
            <a:r>
              <a:rPr lang="en-US" dirty="0"/>
              <a:t>Alternative Testing Module</a:t>
            </a:r>
          </a:p>
        </p:txBody>
      </p:sp>
      <p:sp>
        <p:nvSpPr>
          <p:cNvPr id="6" name="Text Placeholder 5">
            <a:extLst>
              <a:ext uri="{FF2B5EF4-FFF2-40B4-BE49-F238E27FC236}">
                <a16:creationId xmlns:a16="http://schemas.microsoft.com/office/drawing/2014/main" id="{F18CD78A-E014-AE08-3810-ABB04852F4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5759821"/>
      </p:ext>
    </p:extLst>
  </p:cSld>
  <p:clrMapOvr>
    <a:masterClrMapping/>
  </p:clrMapOvr>
</p:sld>
</file>

<file path=ppt/theme/theme1.xml><?xml version="1.0" encoding="utf-8"?>
<a:theme xmlns:a="http://schemas.openxmlformats.org/drawingml/2006/main" name="MU-Powerpoint-Light-Wide">
  <a:themeElements>
    <a:clrScheme name="Mizzou Theme">
      <a:dk1>
        <a:srgbClr val="000000"/>
      </a:dk1>
      <a:lt1>
        <a:srgbClr val="000000"/>
      </a:lt1>
      <a:dk2>
        <a:srgbClr val="FEFFFF"/>
      </a:dk2>
      <a:lt2>
        <a:srgbClr val="FEFFFF"/>
      </a:lt2>
      <a:accent1>
        <a:srgbClr val="F4CF4B"/>
      </a:accent1>
      <a:accent2>
        <a:srgbClr val="900000"/>
      </a:accent2>
      <a:accent3>
        <a:srgbClr val="BD5B2B"/>
      </a:accent3>
      <a:accent4>
        <a:srgbClr val="69901D"/>
      </a:accent4>
      <a:accent5>
        <a:srgbClr val="1C5E90"/>
      </a:accent5>
      <a:accent6>
        <a:srgbClr val="8F8883"/>
      </a:accent6>
      <a:hlink>
        <a:srgbClr val="AB1500"/>
      </a:hlink>
      <a:folHlink>
        <a:srgbClr val="1C5E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MU-Powerpoint-Light-Wide</Template>
  <TotalTime>389</TotalTime>
  <Words>872</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Arial Black</vt:lpstr>
      <vt:lpstr>MU-Powerpoint-Light-Wide</vt:lpstr>
      <vt:lpstr>Instructor Portal Tutorial</vt:lpstr>
      <vt:lpstr>Purpose of this Tutorial</vt:lpstr>
      <vt:lpstr>Instructor Portal Basics</vt:lpstr>
      <vt:lpstr>Finding the Instructor Portal</vt:lpstr>
      <vt:lpstr>Reminder about Confidentiality</vt:lpstr>
      <vt:lpstr>Overview:  Viewing Student Accommodations</vt:lpstr>
      <vt:lpstr>Adding Additional Instructors</vt:lpstr>
      <vt:lpstr>Uploading your Syllabus</vt:lpstr>
      <vt:lpstr>Alternative Testing Module</vt:lpstr>
      <vt:lpstr>Alternative Testing</vt:lpstr>
      <vt:lpstr>Exam Administration Details</vt:lpstr>
      <vt:lpstr>Exam Administration Details, Continued</vt:lpstr>
      <vt:lpstr>Providing Exam Dates and Times</vt:lpstr>
      <vt:lpstr>Flex Plan Module</vt:lpstr>
      <vt:lpstr>Creating Flex Plans</vt:lpstr>
      <vt:lpstr>Flex Plan Module, Continued</vt:lpstr>
      <vt:lpstr>Flex Plans, Continued</vt:lpstr>
      <vt:lpstr>Notetaking Services Module</vt:lpstr>
      <vt:lpstr>Notetaking Services</vt:lpstr>
      <vt:lpstr>Questions?</vt:lpstr>
    </vt:vector>
  </TitlesOfParts>
  <Company>University of Missouri-Columbia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Your myAccess Account</dc:title>
  <dc:creator>Sarabia, Stacy E.</dc:creator>
  <cp:lastModifiedBy>Brickley, Ashley</cp:lastModifiedBy>
  <cp:revision>7</cp:revision>
  <dcterms:created xsi:type="dcterms:W3CDTF">2019-06-13T20:12:34Z</dcterms:created>
  <dcterms:modified xsi:type="dcterms:W3CDTF">2024-07-11T17:33:29Z</dcterms:modified>
</cp:coreProperties>
</file>