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8" r:id="rId8"/>
    <p:sldId id="269" r:id="rId9"/>
    <p:sldId id="260" r:id="rId10"/>
    <p:sldId id="265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D66D-B914-47DE-A829-9C42FFA6153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BBA4-3FD3-4D2D-8B12-48D33F2F5C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2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D66D-B914-47DE-A829-9C42FFA6153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BBA4-3FD3-4D2D-8B12-48D33F2F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4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D66D-B914-47DE-A829-9C42FFA6153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BBA4-3FD3-4D2D-8B12-48D33F2F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D66D-B914-47DE-A829-9C42FFA6153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BBA4-3FD3-4D2D-8B12-48D33F2F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6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D66D-B914-47DE-A829-9C42FFA6153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BBA4-3FD3-4D2D-8B12-48D33F2F5C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7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D66D-B914-47DE-A829-9C42FFA6153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BBA4-3FD3-4D2D-8B12-48D33F2F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0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D66D-B914-47DE-A829-9C42FFA6153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BBA4-3FD3-4D2D-8B12-48D33F2F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2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D66D-B914-47DE-A829-9C42FFA6153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BBA4-3FD3-4D2D-8B12-48D33F2F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D66D-B914-47DE-A829-9C42FFA6153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BBA4-3FD3-4D2D-8B12-48D33F2F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19D66D-B914-47DE-A829-9C42FFA6153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86BBA4-3FD3-4D2D-8B12-48D33F2F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D66D-B914-47DE-A829-9C42FFA6153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BBA4-3FD3-4D2D-8B12-48D33F2F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219D66D-B914-47DE-A829-9C42FFA6153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86BBA4-3FD3-4D2D-8B12-48D33F2F5CE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14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udcexams@missouri.ed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center.missouri.edu/" TargetMode="Externa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078" y="1551350"/>
            <a:ext cx="9193844" cy="25256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</a:rPr>
              <a:t>This tutorial will show you how to Upload exams within the instructor portal for students scheduled to take them using accommodations. </a:t>
            </a:r>
          </a:p>
        </p:txBody>
      </p:sp>
    </p:spTree>
    <p:extLst>
      <p:ext uri="{BB962C8B-B14F-4D97-AF65-F5344CB8AC3E}">
        <p14:creationId xmlns:p14="http://schemas.microsoft.com/office/powerpoint/2010/main" val="49826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8A635-F910-4743-B0F2-7D9F25EC2222}"/>
              </a:ext>
            </a:extLst>
          </p:cNvPr>
          <p:cNvSpPr txBox="1"/>
          <p:nvPr/>
        </p:nvSpPr>
        <p:spPr>
          <a:xfrm>
            <a:off x="1550655" y="310393"/>
            <a:ext cx="93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can then upload your exam and the Exams Office will be able to download and print it for the student(s) taking your exam that day. </a:t>
            </a:r>
          </a:p>
          <a:p>
            <a:r>
              <a:rPr lang="en-US" sz="2800" dirty="0"/>
              <a:t>Tip: it’s very helpful if in the Exam File Note, you put the date of the exam (i.e. 9/15/20 Exam).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B6F33-E9ED-4BCF-8D39-301A6FF5C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7"/>
          <a:stretch/>
        </p:blipFill>
        <p:spPr>
          <a:xfrm>
            <a:off x="3125079" y="2896554"/>
            <a:ext cx="6203480" cy="320224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A055C66-2CAB-4902-9AA4-4C727650416D}"/>
              </a:ext>
            </a:extLst>
          </p:cNvPr>
          <p:cNvSpPr/>
          <p:nvPr/>
        </p:nvSpPr>
        <p:spPr>
          <a:xfrm>
            <a:off x="2080470" y="4941116"/>
            <a:ext cx="1593908" cy="645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7F9B7-0D64-452F-BD2F-CBF2E6CD897D}"/>
              </a:ext>
            </a:extLst>
          </p:cNvPr>
          <p:cNvSpPr txBox="1"/>
          <p:nvPr/>
        </p:nvSpPr>
        <p:spPr>
          <a:xfrm>
            <a:off x="2182536" y="645952"/>
            <a:ext cx="8430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can now go back to the “Exam Access” section and see that the file was uploaded.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43F23-DB8F-4913-B9FE-2F8DBA9B1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40" y="2437910"/>
            <a:ext cx="10174120" cy="261974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8484D2C-5809-4914-AE7F-E4B3257A67BA}"/>
              </a:ext>
            </a:extLst>
          </p:cNvPr>
          <p:cNvSpPr/>
          <p:nvPr/>
        </p:nvSpPr>
        <p:spPr>
          <a:xfrm rot="16200000">
            <a:off x="9531992" y="5131966"/>
            <a:ext cx="1203819" cy="645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5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6AC5BE-3CD6-4D64-BE5A-F68EABA45298}"/>
              </a:ext>
            </a:extLst>
          </p:cNvPr>
          <p:cNvSpPr txBox="1"/>
          <p:nvPr/>
        </p:nvSpPr>
        <p:spPr>
          <a:xfrm>
            <a:off x="1384882" y="1484850"/>
            <a:ext cx="9422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you have any questions or need assistance with this, please contact the Disability Center’s Exam’s Office and we will be happy to help.</a:t>
            </a:r>
          </a:p>
          <a:p>
            <a:endParaRPr lang="en-US" sz="3200" dirty="0"/>
          </a:p>
          <a:p>
            <a:r>
              <a:rPr lang="en-US" sz="3200" dirty="0"/>
              <a:t>Phone (573) 882-4698</a:t>
            </a:r>
          </a:p>
          <a:p>
            <a:r>
              <a:rPr lang="en-US" sz="3200" dirty="0"/>
              <a:t>Email: </a:t>
            </a:r>
            <a:r>
              <a:rPr lang="en-US" sz="3200" dirty="0">
                <a:hlinkClick r:id="rId2"/>
              </a:rPr>
              <a:t>mudcexams@missouri.edu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946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58" y="167947"/>
            <a:ext cx="4507014" cy="1420246"/>
          </a:xfrm>
        </p:spPr>
        <p:txBody>
          <a:bodyPr>
            <a:normAutofit/>
          </a:bodyPr>
          <a:lstStyle/>
          <a:p>
            <a:r>
              <a:rPr lang="en-US" sz="4000" dirty="0"/>
              <a:t>Log In to the Instructor Portal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0" r="28732"/>
          <a:stretch/>
        </p:blipFill>
        <p:spPr>
          <a:xfrm>
            <a:off x="6700058" y="405499"/>
            <a:ext cx="5099784" cy="5501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158" y="2448888"/>
            <a:ext cx="5703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will find the “Instructor Login” button on the homepage of the Disability Center’s website </a:t>
            </a:r>
            <a:r>
              <a:rPr lang="en-US" sz="2400" dirty="0">
                <a:hlinkClick r:id="rId3"/>
              </a:rPr>
              <a:t>www.disabilitycenter.missouri.edu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r>
              <a:rPr lang="en-US" sz="2400" dirty="0"/>
              <a:t>You will then be prompted to log in using your University credentials. </a:t>
            </a:r>
          </a:p>
        </p:txBody>
      </p:sp>
      <p:sp>
        <p:nvSpPr>
          <p:cNvPr id="6" name="Left Arrow 5"/>
          <p:cNvSpPr/>
          <p:nvPr/>
        </p:nvSpPr>
        <p:spPr>
          <a:xfrm rot="10800000">
            <a:off x="5696354" y="5011078"/>
            <a:ext cx="1263535" cy="6068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4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3624A6-80C0-4EC0-B360-EB4044ECE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1" y="1839214"/>
            <a:ext cx="9507277" cy="3896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418" y="276324"/>
            <a:ext cx="8158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homepage where it will list any important info or reminders for you. Once you have read/verified it, you can click on the “Continue to View Student Accommodations Button”. </a:t>
            </a:r>
          </a:p>
        </p:txBody>
      </p:sp>
      <p:sp>
        <p:nvSpPr>
          <p:cNvPr id="9" name="Left Arrow 8"/>
          <p:cNvSpPr/>
          <p:nvPr/>
        </p:nvSpPr>
        <p:spPr>
          <a:xfrm>
            <a:off x="6297314" y="5153895"/>
            <a:ext cx="1213659" cy="492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82821B-BE2C-4AC9-B96A-4F355A49836B}"/>
              </a:ext>
            </a:extLst>
          </p:cNvPr>
          <p:cNvSpPr/>
          <p:nvPr/>
        </p:nvSpPr>
        <p:spPr>
          <a:xfrm>
            <a:off x="1342361" y="1839214"/>
            <a:ext cx="2071958" cy="82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FE1E2B-2D0F-4F50-81B7-CFE2FC68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the “Exam Access” section to view all exam related options and information.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714D6D-79D9-4C48-9E28-945780921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44" y="2161300"/>
            <a:ext cx="9483711" cy="364942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0BE1C3C-2312-433D-A81D-993C7147E6F3}"/>
              </a:ext>
            </a:extLst>
          </p:cNvPr>
          <p:cNvSpPr/>
          <p:nvPr/>
        </p:nvSpPr>
        <p:spPr>
          <a:xfrm>
            <a:off x="260059" y="3338818"/>
            <a:ext cx="1174458" cy="645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696365"/>
            <a:ext cx="9601196" cy="8466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 Access Agreement Section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35" y="1828801"/>
            <a:ext cx="7869930" cy="2419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4879" y="4569718"/>
            <a:ext cx="9342242" cy="1230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section, you will want to enter in the information for your Exam Access Agreement. This is a guideline for our office as well as the students when scheduling exams through the Disability Center. To fill out the agreement, click on “</a:t>
            </a:r>
            <a:r>
              <a:rPr lang="en-US" b="1" dirty="0"/>
              <a:t>Continue to Specify Exam Access Agreement</a:t>
            </a:r>
            <a:r>
              <a:rPr lang="en-US" dirty="0"/>
              <a:t>”. If you have multiple courses, you will need to do this for each course. </a:t>
            </a:r>
          </a:p>
        </p:txBody>
      </p:sp>
      <p:sp>
        <p:nvSpPr>
          <p:cNvPr id="5" name="Up Arrow 4"/>
          <p:cNvSpPr/>
          <p:nvPr/>
        </p:nvSpPr>
        <p:spPr>
          <a:xfrm rot="3386609">
            <a:off x="1577989" y="2618510"/>
            <a:ext cx="641463" cy="1022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4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" y="286293"/>
            <a:ext cx="4990819" cy="5845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6735" y="1296803"/>
            <a:ext cx="57407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fill out the information asked and when finished, you will click on the “</a:t>
            </a:r>
            <a:r>
              <a:rPr lang="en-US" b="1" dirty="0"/>
              <a:t>Submit Exam Access Agreement</a:t>
            </a:r>
            <a:r>
              <a:rPr lang="en-US" dirty="0"/>
              <a:t>” at the bottom of the page.</a:t>
            </a:r>
          </a:p>
          <a:p>
            <a:endParaRPr lang="en-US" dirty="0"/>
          </a:p>
          <a:p>
            <a:r>
              <a:rPr lang="en-US" dirty="0"/>
              <a:t>It is important to complete the information as detailed and thoroughly as possible. You will be able to make updates/changes throughout the semester when needed. Any changes should be comminuted with the student and Disability Center to avoid any miscommunications when it comes to approving requests. </a:t>
            </a:r>
          </a:p>
          <a:p>
            <a:endParaRPr lang="en-US" dirty="0"/>
          </a:p>
          <a:p>
            <a:r>
              <a:rPr lang="en-US" dirty="0"/>
              <a:t>When this is completed, you can go back to the “Exam Access” section and if there are exam requests submitted by students you can upload your exams.</a:t>
            </a:r>
          </a:p>
        </p:txBody>
      </p:sp>
    </p:spTree>
    <p:extLst>
      <p:ext uri="{BB962C8B-B14F-4D97-AF65-F5344CB8AC3E}">
        <p14:creationId xmlns:p14="http://schemas.microsoft.com/office/powerpoint/2010/main" val="333366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661471-C95B-4126-8995-31631C2602C6}"/>
              </a:ext>
            </a:extLst>
          </p:cNvPr>
          <p:cNvSpPr txBox="1"/>
          <p:nvPr/>
        </p:nvSpPr>
        <p:spPr>
          <a:xfrm>
            <a:off x="914400" y="511727"/>
            <a:ext cx="10637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you teach multiple sections of the same course, you can copy the Exam Access Agreement for all sections: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 back to the Exam Access 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Select the course from the drop-down menu under “List Exam Access Agreement”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Select the section to copy it to then click on “Copy”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4B0DF-F8B2-4638-A454-9FB402AE9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86" y="3349607"/>
            <a:ext cx="5039428" cy="2524477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84D2A67-6389-4C0E-BD7C-5D1CB0527FF2}"/>
              </a:ext>
            </a:extLst>
          </p:cNvPr>
          <p:cNvSpPr/>
          <p:nvPr/>
        </p:nvSpPr>
        <p:spPr>
          <a:xfrm>
            <a:off x="8464492" y="5192785"/>
            <a:ext cx="1669409" cy="4530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9BE0-B6A9-46A3-8872-C6B27D28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970" y="2467741"/>
            <a:ext cx="8550060" cy="1450757"/>
          </a:xfrm>
        </p:spPr>
        <p:txBody>
          <a:bodyPr/>
          <a:lstStyle/>
          <a:p>
            <a:r>
              <a:rPr lang="en-US" dirty="0"/>
              <a:t>Now you’re ready to upload your exams… </a:t>
            </a:r>
          </a:p>
        </p:txBody>
      </p:sp>
    </p:spTree>
    <p:extLst>
      <p:ext uri="{BB962C8B-B14F-4D97-AF65-F5344CB8AC3E}">
        <p14:creationId xmlns:p14="http://schemas.microsoft.com/office/powerpoint/2010/main" val="387950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FFACB3-3651-412A-8D11-1BBBBF8158F1}"/>
              </a:ext>
            </a:extLst>
          </p:cNvPr>
          <p:cNvSpPr txBox="1"/>
          <p:nvPr/>
        </p:nvSpPr>
        <p:spPr>
          <a:xfrm>
            <a:off x="870522" y="418898"/>
            <a:ext cx="10572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Click </a:t>
            </a:r>
            <a:r>
              <a:rPr lang="en-US" sz="2400" dirty="0"/>
              <a:t>on all students who have an exam for the same day. For example if there are three students scheduled to take your exam on 8-4-20, you’d check the boxes by their requests and then click on “Confirm Your Selections”. It will allow you to upload the same file to all of those student’s requests. 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6A5BD-E0AB-4D07-ACD9-F542E780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82" y="2483725"/>
            <a:ext cx="9087341" cy="314267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6F50F78-B2A3-4C05-9F5A-1937CAE4B0E5}"/>
              </a:ext>
            </a:extLst>
          </p:cNvPr>
          <p:cNvSpPr/>
          <p:nvPr/>
        </p:nvSpPr>
        <p:spPr>
          <a:xfrm>
            <a:off x="653507" y="5013999"/>
            <a:ext cx="1073790" cy="48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8AEE9CC-DAF1-480D-970B-6DCB07057D76}"/>
              </a:ext>
            </a:extLst>
          </p:cNvPr>
          <p:cNvSpPr/>
          <p:nvPr/>
        </p:nvSpPr>
        <p:spPr>
          <a:xfrm>
            <a:off x="767922" y="4195721"/>
            <a:ext cx="1073790" cy="48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814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</TotalTime>
  <Words>543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PowerPoint Presentation</vt:lpstr>
      <vt:lpstr>Log In to the Instructor Portal</vt:lpstr>
      <vt:lpstr>PowerPoint Presentation</vt:lpstr>
      <vt:lpstr>Go to the “Exam Access” section to view all exam related options and information. </vt:lpstr>
      <vt:lpstr>PowerPoint Presentation</vt:lpstr>
      <vt:lpstr>PowerPoint Presentation</vt:lpstr>
      <vt:lpstr>PowerPoint Presentation</vt:lpstr>
      <vt:lpstr>Now you’re ready to upload your exams… </vt:lpstr>
      <vt:lpstr>PowerPoint Presentation</vt:lpstr>
      <vt:lpstr>PowerPoint Presentation</vt:lpstr>
      <vt:lpstr>PowerPoint Presentation</vt:lpstr>
      <vt:lpstr>PowerPoint Presentation</vt:lpstr>
    </vt:vector>
  </TitlesOfParts>
  <Company>University of Missouri-Columbia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Portal Tutorial</dc:title>
  <dc:creator>Sarabia, Stacy E.</dc:creator>
  <cp:lastModifiedBy>Sarabia, Stacy E.</cp:lastModifiedBy>
  <cp:revision>30</cp:revision>
  <dcterms:created xsi:type="dcterms:W3CDTF">2020-01-08T15:13:07Z</dcterms:created>
  <dcterms:modified xsi:type="dcterms:W3CDTF">2020-08-04T16:41:36Z</dcterms:modified>
</cp:coreProperties>
</file>