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60" r:id="rId3"/>
    <p:sldId id="361" r:id="rId4"/>
    <p:sldId id="369" r:id="rId5"/>
    <p:sldId id="362" r:id="rId6"/>
    <p:sldId id="318" r:id="rId7"/>
    <p:sldId id="359" r:id="rId8"/>
    <p:sldId id="37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4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5660-8956-4F67-A2C5-863760AE87E4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BED3-6C8B-4DA3-9525-07264F786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265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5660-8956-4F67-A2C5-863760AE87E4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BED3-6C8B-4DA3-9525-07264F786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065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5660-8956-4F67-A2C5-863760AE87E4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BED3-6C8B-4DA3-9525-07264F786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877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5660-8956-4F67-A2C5-863760AE87E4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BED3-6C8B-4DA3-9525-07264F786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97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5660-8956-4F67-A2C5-863760AE87E4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BED3-6C8B-4DA3-9525-07264F786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36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5660-8956-4F67-A2C5-863760AE87E4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BED3-6C8B-4DA3-9525-07264F786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36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5660-8956-4F67-A2C5-863760AE87E4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BED3-6C8B-4DA3-9525-07264F786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89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5660-8956-4F67-A2C5-863760AE87E4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BED3-6C8B-4DA3-9525-07264F786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36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5660-8956-4F67-A2C5-863760AE87E4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BED3-6C8B-4DA3-9525-07264F786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102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5660-8956-4F67-A2C5-863760AE87E4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BED3-6C8B-4DA3-9525-07264F786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28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5660-8956-4F67-A2C5-863760AE87E4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BED3-6C8B-4DA3-9525-07264F786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949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0">
              <a:schemeClr val="accent1">
                <a:lumMod val="5000"/>
                <a:lumOff val="95000"/>
              </a:schemeClr>
            </a:gs>
            <a:gs pos="100000">
              <a:srgbClr val="FAC82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F5660-8956-4F67-A2C5-863760AE87E4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1BED3-6C8B-4DA3-9525-07264F78663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6EA3A6-0BB8-0D45-ADF8-78451AF5C199}"/>
              </a:ext>
            </a:extLst>
          </p:cNvPr>
          <p:cNvSpPr/>
          <p:nvPr/>
        </p:nvSpPr>
        <p:spPr>
          <a:xfrm>
            <a:off x="0" y="6015790"/>
            <a:ext cx="12192000" cy="84221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22F9DF5-1C79-9349-8BF2-E119C70590E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255848" y="6212500"/>
            <a:ext cx="3452704" cy="50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558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mudcnotes@missouri.edu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mudcnotes@Missouri.edu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6133" y="1920240"/>
            <a:ext cx="9144000" cy="1818428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+mn-lt"/>
              </a:rPr>
              <a:t/>
            </a:r>
            <a:br>
              <a:rPr lang="en-US" sz="4000" dirty="0" smtClean="0">
                <a:latin typeface="+mn-lt"/>
              </a:rPr>
            </a:br>
            <a:r>
              <a:rPr lang="en-US" dirty="0" smtClean="0">
                <a:latin typeface="+mn-lt"/>
              </a:rPr>
              <a:t>Use of a Peer Notetaker Accommodation</a:t>
            </a:r>
            <a:endParaRPr lang="en-US" sz="4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0373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1065606" y="888382"/>
            <a:ext cx="10026921" cy="4010297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</a:rPr>
              <a:t>Meet and discuss with your instructors the need for the Notetaking Assistance accommodation.</a:t>
            </a: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If you have more than one method option for Notetaking </a:t>
            </a:r>
            <a:r>
              <a:rPr lang="en-US" dirty="0">
                <a:latin typeface="+mj-lt"/>
              </a:rPr>
              <a:t>A</a:t>
            </a:r>
            <a:r>
              <a:rPr lang="en-US" dirty="0" smtClean="0">
                <a:latin typeface="+mj-lt"/>
              </a:rPr>
              <a:t>ssistance, let your instructor know your preferred method (i.e. peer notetaker or copies of slides/PowerPoints). </a:t>
            </a:r>
          </a:p>
          <a:p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You and your instructor will decide together which notetaking method(s) will work best for the class</a:t>
            </a:r>
          </a:p>
          <a:p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If you’ll be using a Peer </a:t>
            </a:r>
            <a:r>
              <a:rPr lang="en-US" dirty="0">
                <a:latin typeface="+mj-lt"/>
              </a:rPr>
              <a:t>N</a:t>
            </a:r>
            <a:r>
              <a:rPr lang="en-US" dirty="0" smtClean="0">
                <a:latin typeface="+mj-lt"/>
              </a:rPr>
              <a:t>otetaker, here’s a few details on that accommodation…</a:t>
            </a:r>
            <a:br>
              <a:rPr lang="en-US" dirty="0" smtClean="0">
                <a:latin typeface="+mj-lt"/>
              </a:rPr>
            </a:br>
            <a:endParaRPr lang="en-US" dirty="0" smtClean="0">
              <a:latin typeface="+mj-lt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961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1112016" y="1586523"/>
            <a:ext cx="9962927" cy="428283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600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2600" b="1" dirty="0">
                <a:solidFill>
                  <a:schemeClr val="accent4">
                    <a:lumMod val="75000"/>
                  </a:schemeClr>
                </a:solidFill>
              </a:rPr>
              <a:t>You</a:t>
            </a:r>
            <a:r>
              <a:rPr lang="en-US" sz="2600" dirty="0"/>
              <a:t> confirm the need for a Notetaker within the Notetaking Assistance portal in myAccess. </a:t>
            </a:r>
            <a:r>
              <a:rPr lang="en-US" sz="2600" dirty="0" smtClean="0"/>
              <a:t>Click on </a:t>
            </a:r>
            <a:r>
              <a:rPr lang="en-US" sz="2600" b="1" dirty="0" smtClean="0">
                <a:solidFill>
                  <a:srgbClr val="0070C0"/>
                </a:solidFill>
              </a:rPr>
              <a:t>Confirm Now </a:t>
            </a:r>
            <a:r>
              <a:rPr lang="en-US" sz="2600" dirty="0" smtClean="0"/>
              <a:t>next to each class in which you need a Notetaker. </a:t>
            </a:r>
          </a:p>
          <a:p>
            <a:pPr marL="0" indent="0">
              <a:buNone/>
            </a:pPr>
            <a:endParaRPr lang="en-US" sz="2600" dirty="0" smtClean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sz="2600" dirty="0" smtClean="0"/>
          </a:p>
          <a:p>
            <a:r>
              <a:rPr lang="en-US" sz="2600" b="1" dirty="0" smtClean="0">
                <a:solidFill>
                  <a:schemeClr val="accent4">
                    <a:lumMod val="75000"/>
                  </a:schemeClr>
                </a:solidFill>
              </a:rPr>
              <a:t>The Disability </a:t>
            </a:r>
            <a:r>
              <a:rPr lang="en-US" sz="2600" b="1" dirty="0" smtClean="0">
                <a:solidFill>
                  <a:schemeClr val="accent4">
                    <a:lumMod val="75000"/>
                  </a:schemeClr>
                </a:solidFill>
              </a:rPr>
              <a:t>Center </a:t>
            </a:r>
            <a:r>
              <a:rPr lang="en-US" sz="2600" dirty="0" smtClean="0"/>
              <a:t>will work with instructors to recruit a Notetaker.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Rectangle 1"/>
          <p:cNvSpPr/>
          <p:nvPr/>
        </p:nvSpPr>
        <p:spPr>
          <a:xfrm>
            <a:off x="1536192" y="386194"/>
            <a:ext cx="89123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  <a:cs typeface="MV Boli" panose="02000500030200090000" pitchFamily="2" charset="0"/>
              </a:rPr>
              <a:t>Using your Peer Notetaker Accommodation</a:t>
            </a:r>
          </a:p>
          <a:p>
            <a:pPr algn="ctr"/>
            <a:endParaRPr lang="en-US" sz="3600" dirty="0">
              <a:latin typeface="+mj-lt"/>
              <a:cs typeface="MV Boli" panose="02000500030200090000" pitchFamily="2" charset="0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7442" y="3264770"/>
            <a:ext cx="7149852" cy="135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58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Notetaker Assigned: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2302625"/>
            <a:ext cx="954301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You will receive an email notification once a </a:t>
            </a:r>
            <a:r>
              <a:rPr lang="en-US" sz="2800" dirty="0" smtClean="0"/>
              <a:t>Notetaker </a:t>
            </a:r>
            <a:r>
              <a:rPr lang="en-US" sz="2800" dirty="0"/>
              <a:t>has signed up and is assigned to your course(</a:t>
            </a:r>
            <a:r>
              <a:rPr lang="en-US" sz="2800" dirty="0" err="1"/>
              <a:t>es</a:t>
            </a:r>
            <a:r>
              <a:rPr lang="en-US" sz="2800" dirty="0"/>
              <a:t>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You will also begin to receive email notifications each time the Notetaker uploads notes into myAccess. </a:t>
            </a:r>
          </a:p>
        </p:txBody>
      </p:sp>
    </p:spTree>
    <p:extLst>
      <p:ext uri="{BB962C8B-B14F-4D97-AF65-F5344CB8AC3E}">
        <p14:creationId xmlns:p14="http://schemas.microsoft.com/office/powerpoint/2010/main" val="681280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2291" y="352490"/>
            <a:ext cx="89123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  <a:cs typeface="MV Boli" panose="02000500030200090000" pitchFamily="2" charset="0"/>
              </a:rPr>
              <a:t>Viewing and Downloading Notes</a:t>
            </a:r>
            <a:endParaRPr lang="en-US" sz="3600" b="1" dirty="0" smtClean="0">
              <a:latin typeface="+mj-lt"/>
              <a:cs typeface="MV Boli" panose="02000500030200090000" pitchFamily="2" charset="0"/>
            </a:endParaRPr>
          </a:p>
          <a:p>
            <a:pPr algn="ctr"/>
            <a:endParaRPr lang="en-US" sz="3600" dirty="0">
              <a:latin typeface="+mj-lt"/>
              <a:cs typeface="MV Boli" panose="02000500030200090000" pitchFamily="2" charset="0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0733" y="3124962"/>
            <a:ext cx="8775469" cy="246588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20733" y="1346662"/>
            <a:ext cx="8775469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To download available notes: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Log into myAccess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On the left-hand menu under “</a:t>
            </a:r>
            <a:r>
              <a:rPr lang="en-US" i="1" dirty="0" smtClean="0"/>
              <a:t>My Accommodations</a:t>
            </a:r>
            <a:r>
              <a:rPr lang="en-US" dirty="0" smtClean="0"/>
              <a:t>”, click on “</a:t>
            </a:r>
            <a:r>
              <a:rPr lang="en-US" i="1" dirty="0" smtClean="0"/>
              <a:t>Notetaking Assistance</a:t>
            </a:r>
            <a:r>
              <a:rPr lang="en-US" dirty="0" smtClean="0"/>
              <a:t>”.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Click on “</a:t>
            </a:r>
            <a:r>
              <a:rPr lang="en-US" i="1" dirty="0" smtClean="0"/>
              <a:t>Available Note(s) for Download</a:t>
            </a:r>
            <a:r>
              <a:rPr lang="en-US" dirty="0" smtClean="0"/>
              <a:t>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03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5802" y="1370649"/>
            <a:ext cx="11611992" cy="167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700" i="1" dirty="0">
              <a:latin typeface="+mj-lt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After clicking on </a:t>
            </a:r>
            <a:r>
              <a:rPr lang="en-US" sz="2400" dirty="0"/>
              <a:t>“</a:t>
            </a:r>
            <a:r>
              <a:rPr lang="en-US" sz="2400" i="1" dirty="0"/>
              <a:t>Available Note(s) for Download</a:t>
            </a:r>
            <a:r>
              <a:rPr lang="en-US" sz="2400" dirty="0" smtClean="0"/>
              <a:t>”, the link for downloading will appear.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Click on the link “Download Note”.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PDF or Word document can then be saved or printed for your use. 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4808" y="3444800"/>
            <a:ext cx="7711439" cy="23848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52291" y="352490"/>
            <a:ext cx="89123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  <a:cs typeface="MV Boli" panose="02000500030200090000" pitchFamily="2" charset="0"/>
              </a:rPr>
              <a:t>Viewing and Downloading Notes</a:t>
            </a:r>
            <a:endParaRPr lang="en-US" sz="3600" b="1" dirty="0" smtClean="0">
              <a:latin typeface="+mj-lt"/>
              <a:cs typeface="MV Boli" panose="02000500030200090000" pitchFamily="2" charset="0"/>
            </a:endParaRPr>
          </a:p>
          <a:p>
            <a:pPr algn="ctr"/>
            <a:endParaRPr lang="en-US" sz="3600" dirty="0">
              <a:latin typeface="+mj-lt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89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090912" y="1309021"/>
            <a:ext cx="10005134" cy="453482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+mj-lt"/>
              </a:rPr>
              <a:t>Q: Can I identify my own peer Notetaker?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 smtClean="0">
                <a:latin typeface="+mj-lt"/>
              </a:rPr>
              <a:t>A: Yes, absolutely. If you happen to know of a student in the class who is willing to share their notes, have them contact </a:t>
            </a:r>
            <a:r>
              <a:rPr lang="en-US" sz="1800" dirty="0" smtClean="0">
                <a:latin typeface="+mj-lt"/>
                <a:hlinkClick r:id="rId2"/>
              </a:rPr>
              <a:t>mudcnotes@missouri.edu</a:t>
            </a:r>
            <a:r>
              <a:rPr lang="en-US" sz="1800" dirty="0" smtClean="0">
                <a:latin typeface="+mj-lt"/>
              </a:rPr>
              <a:t> and the Accommodations Coordinator will get them setup with and account so the can upload their notes.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+mj-lt"/>
              </a:rPr>
              <a:t>Q: What if I ask the professor and I am still waiting for a Notetaker to be found?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 smtClean="0">
                <a:latin typeface="+mj-lt"/>
              </a:rPr>
              <a:t>A: Approach your professor again to see if he or she has identified anyone. If they have not, ask that they make the announcement again for a volunteer. If after a second announcement is made and there is still no Notetaker, contact your Access Advisor or the Accommodations Coordinator in the Disability Center.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+mj-lt"/>
              </a:rPr>
              <a:t>Q: How long will the notes be available to me?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 smtClean="0">
                <a:latin typeface="+mj-lt"/>
              </a:rPr>
              <a:t>A: The notes will be available in myAccess until the end of the semester. If you would like to have the notes longer, we recommend saving a copy to your computer as once the semester is over, we cannot access previous note files. </a:t>
            </a:r>
            <a:endParaRPr lang="en-US" sz="1800" dirty="0" smtClean="0"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50206" y="263590"/>
            <a:ext cx="88865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  <a:ea typeface="Verdana" panose="020B0604030504040204" pitchFamily="34" charset="0"/>
                <a:cs typeface="MV Boli" panose="02000500030200090000" pitchFamily="2" charset="0"/>
              </a:rPr>
              <a:t>Notetaking Assistance FAQs</a:t>
            </a:r>
            <a:endParaRPr lang="en-US" sz="4000" b="1" dirty="0">
              <a:latin typeface="+mj-lt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42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8393" y="1604356"/>
            <a:ext cx="1079823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If you have any issues or have questions regarding notes, please contact our office so we can assist you as quickly as possible.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You can reach the Accommodations Coordinator by email at </a:t>
            </a:r>
            <a:r>
              <a:rPr lang="en-US" sz="3200" dirty="0" smtClean="0">
                <a:hlinkClick r:id="rId2"/>
              </a:rPr>
              <a:t>mudcnotes@Missouri.edu</a:t>
            </a:r>
            <a:r>
              <a:rPr lang="en-US" sz="3200" dirty="0" smtClean="0"/>
              <a:t> or by phone at (573) 884-8931.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39643250"/>
      </p:ext>
    </p:extLst>
  </p:cSld>
  <p:clrMapOvr>
    <a:masterClrMapping/>
  </p:clrMapOvr>
</p:sld>
</file>

<file path=ppt/theme/theme1.xml><?xml version="1.0" encoding="utf-8"?>
<a:theme xmlns:a="http://schemas.openxmlformats.org/drawingml/2006/main" name="MU-Powerpoint-Light-Standard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MU-Powerpoint-Light-Standard</Template>
  <TotalTime>3129</TotalTime>
  <Words>485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MV Boli</vt:lpstr>
      <vt:lpstr>Verdana</vt:lpstr>
      <vt:lpstr>MU-Powerpoint-Light-Standard</vt:lpstr>
      <vt:lpstr> Use of a Peer Notetaker Accommodation</vt:lpstr>
      <vt:lpstr>PowerPoint Presentation</vt:lpstr>
      <vt:lpstr>PowerPoint Presentation</vt:lpstr>
      <vt:lpstr>Notetaker Assigned:</vt:lpstr>
      <vt:lpstr>PowerPoint Presentation</vt:lpstr>
      <vt:lpstr>PowerPoint Presentation</vt:lpstr>
      <vt:lpstr>PowerPoint Presentation</vt:lpstr>
      <vt:lpstr>PowerPoint Presentation</vt:lpstr>
    </vt:vector>
  </TitlesOfParts>
  <Company>University of Missouri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Navigating Your myAccess Account</dc:title>
  <dc:creator>Sarabia, Stacy E.</dc:creator>
  <cp:lastModifiedBy>Sarabia, Stacy E.</cp:lastModifiedBy>
  <cp:revision>222</cp:revision>
  <dcterms:created xsi:type="dcterms:W3CDTF">2016-03-17T13:57:11Z</dcterms:created>
  <dcterms:modified xsi:type="dcterms:W3CDTF">2019-06-12T15:34:16Z</dcterms:modified>
</cp:coreProperties>
</file>