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58" r:id="rId4"/>
    <p:sldId id="259" r:id="rId5"/>
    <p:sldId id="267" r:id="rId6"/>
    <p:sldId id="264" r:id="rId7"/>
    <p:sldId id="262" r:id="rId8"/>
    <p:sldId id="263" r:id="rId9"/>
    <p:sldId id="265" r:id="rId10"/>
    <p:sldId id="261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5B0DF-F235-44E2-A939-D6BAA57CD424}" v="34" dt="2024-07-10T21:33:14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20" y="156"/>
      </p:cViewPr>
      <p:guideLst/>
    </p:cSldViewPr>
  </p:slideViewPr>
  <p:outlineViewPr>
    <p:cViewPr>
      <p:scale>
        <a:sx n="33" d="100"/>
        <a:sy n="33" d="100"/>
      </p:scale>
      <p:origin x="0" y="-7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ckley, Ashley M." userId="d26e0662-9ac6-47fa-8a0c-ad901c97fd5b" providerId="ADAL" clId="{A155B0DF-F235-44E2-A939-D6BAA57CD424}"/>
    <pc:docChg chg="undo redo custSel addSld delSld modSld sldOrd">
      <pc:chgData name="Brickley, Ashley M." userId="d26e0662-9ac6-47fa-8a0c-ad901c97fd5b" providerId="ADAL" clId="{A155B0DF-F235-44E2-A939-D6BAA57CD424}" dt="2024-07-10T21:37:32.690" v="7405" actId="13244"/>
      <pc:docMkLst>
        <pc:docMk/>
      </pc:docMkLst>
      <pc:sldChg chg="addSp modSp mod chgLayout">
        <pc:chgData name="Brickley, Ashley M." userId="d26e0662-9ac6-47fa-8a0c-ad901c97fd5b" providerId="ADAL" clId="{A155B0DF-F235-44E2-A939-D6BAA57CD424}" dt="2024-07-10T20:57:46.411" v="2526" actId="700"/>
        <pc:sldMkLst>
          <pc:docMk/>
          <pc:sldMk cId="1230059923" sldId="257"/>
        </pc:sldMkLst>
        <pc:spChg chg="add mod ord">
          <ac:chgData name="Brickley, Ashley M." userId="d26e0662-9ac6-47fa-8a0c-ad901c97fd5b" providerId="ADAL" clId="{A155B0DF-F235-44E2-A939-D6BAA57CD424}" dt="2024-07-10T20:57:46.411" v="2526" actId="700"/>
          <ac:spMkLst>
            <pc:docMk/>
            <pc:sldMk cId="1230059923" sldId="257"/>
            <ac:spMk id="2" creationId="{807EBF45-05F0-9908-DD5B-5D9F7C5969E2}"/>
          </ac:spMkLst>
        </pc:spChg>
        <pc:spChg chg="mod ord">
          <ac:chgData name="Brickley, Ashley M." userId="d26e0662-9ac6-47fa-8a0c-ad901c97fd5b" providerId="ADAL" clId="{A155B0DF-F235-44E2-A939-D6BAA57CD424}" dt="2024-07-10T20:57:46.411" v="2526" actId="700"/>
          <ac:spMkLst>
            <pc:docMk/>
            <pc:sldMk cId="1230059923" sldId="257"/>
            <ac:spMk id="6" creationId="{00000000-0000-0000-0000-000000000000}"/>
          </ac:spMkLst>
        </pc:spChg>
      </pc:sldChg>
      <pc:sldChg chg="addSp delSp modSp mod modClrScheme chgLayout">
        <pc:chgData name="Brickley, Ashley M." userId="d26e0662-9ac6-47fa-8a0c-ad901c97fd5b" providerId="ADAL" clId="{A155B0DF-F235-44E2-A939-D6BAA57CD424}" dt="2024-07-10T21:01:20.570" v="2873" actId="962"/>
        <pc:sldMkLst>
          <pc:docMk/>
          <pc:sldMk cId="1637016158" sldId="258"/>
        </pc:sldMkLst>
        <pc:spChg chg="add del mod ord">
          <ac:chgData name="Brickley, Ashley M." userId="d26e0662-9ac6-47fa-8a0c-ad901c97fd5b" providerId="ADAL" clId="{A155B0DF-F235-44E2-A939-D6BAA57CD424}" dt="2024-07-10T20:59:19.392" v="2536"/>
          <ac:spMkLst>
            <pc:docMk/>
            <pc:sldMk cId="1637016158" sldId="258"/>
            <ac:spMk id="3" creationId="{BA570A70-642E-6EA4-FD32-DABE8FCFCC36}"/>
          </ac:spMkLst>
        </pc:spChg>
        <pc:spChg chg="del mod">
          <ac:chgData name="Brickley, Ashley M." userId="d26e0662-9ac6-47fa-8a0c-ad901c97fd5b" providerId="ADAL" clId="{A155B0DF-F235-44E2-A939-D6BAA57CD424}" dt="2024-07-10T20:58:47.275" v="2533" actId="478"/>
          <ac:spMkLst>
            <pc:docMk/>
            <pc:sldMk cId="1637016158" sldId="258"/>
            <ac:spMk id="5" creationId="{00000000-0000-0000-0000-000000000000}"/>
          </ac:spMkLst>
        </pc:spChg>
        <pc:spChg chg="add mod ord">
          <ac:chgData name="Brickley, Ashley M." userId="d26e0662-9ac6-47fa-8a0c-ad901c97fd5b" providerId="ADAL" clId="{A155B0DF-F235-44E2-A939-D6BAA57CD424}" dt="2024-07-10T20:59:44.170" v="2542" actId="1076"/>
          <ac:spMkLst>
            <pc:docMk/>
            <pc:sldMk cId="1637016158" sldId="258"/>
            <ac:spMk id="6" creationId="{ED4462D9-AA58-ACB3-704E-9DF715456D89}"/>
          </ac:spMkLst>
        </pc:spChg>
        <pc:spChg chg="mod ord">
          <ac:chgData name="Brickley, Ashley M." userId="d26e0662-9ac6-47fa-8a0c-ad901c97fd5b" providerId="ADAL" clId="{A155B0DF-F235-44E2-A939-D6BAA57CD424}" dt="2024-07-10T20:58:17.732" v="2528" actId="700"/>
          <ac:spMkLst>
            <pc:docMk/>
            <pc:sldMk cId="1637016158" sldId="258"/>
            <ac:spMk id="7" creationId="{00000000-0000-0000-0000-000000000000}"/>
          </ac:spMkLst>
        </pc:spChg>
        <pc:spChg chg="del mod topLvl">
          <ac:chgData name="Brickley, Ashley M." userId="d26e0662-9ac6-47fa-8a0c-ad901c97fd5b" providerId="ADAL" clId="{A155B0DF-F235-44E2-A939-D6BAA57CD424}" dt="2024-07-10T20:59:02.204" v="2535" actId="478"/>
          <ac:spMkLst>
            <pc:docMk/>
            <pc:sldMk cId="1637016158" sldId="258"/>
            <ac:spMk id="10" creationId="{00000000-0000-0000-0000-000000000000}"/>
          </ac:spMkLst>
        </pc:spChg>
        <pc:grpChg chg="add del mod">
          <ac:chgData name="Brickley, Ashley M." userId="d26e0662-9ac6-47fa-8a0c-ad901c97fd5b" providerId="ADAL" clId="{A155B0DF-F235-44E2-A939-D6BAA57CD424}" dt="2024-07-10T20:58:58.702" v="2534" actId="478"/>
          <ac:grpSpMkLst>
            <pc:docMk/>
            <pc:sldMk cId="1637016158" sldId="258"/>
            <ac:grpSpMk id="2" creationId="{27B8056A-8144-481F-FD4A-DFA3DBC480F7}"/>
          </ac:grpSpMkLst>
        </pc:grpChg>
        <pc:picChg chg="del mod topLvl">
          <ac:chgData name="Brickley, Ashley M." userId="d26e0662-9ac6-47fa-8a0c-ad901c97fd5b" providerId="ADAL" clId="{A155B0DF-F235-44E2-A939-D6BAA57CD424}" dt="2024-07-10T20:58:58.702" v="2534" actId="478"/>
          <ac:picMkLst>
            <pc:docMk/>
            <pc:sldMk cId="1637016158" sldId="258"/>
            <ac:picMk id="4" creationId="{B1C3D66F-490E-0B0D-9113-73ECD30A50C6}"/>
          </ac:picMkLst>
        </pc:picChg>
        <pc:picChg chg="add mod modCrop">
          <ac:chgData name="Brickley, Ashley M." userId="d26e0662-9ac6-47fa-8a0c-ad901c97fd5b" providerId="ADAL" clId="{A155B0DF-F235-44E2-A939-D6BAA57CD424}" dt="2024-07-10T21:01:20.570" v="2873" actId="962"/>
          <ac:picMkLst>
            <pc:docMk/>
            <pc:sldMk cId="1637016158" sldId="258"/>
            <ac:picMk id="8" creationId="{20D115E7-F71A-D4C1-DF77-40A3E4E616BF}"/>
          </ac:picMkLst>
        </pc:picChg>
      </pc:sldChg>
      <pc:sldChg chg="addSp delSp modSp mod modClrScheme chgLayout">
        <pc:chgData name="Brickley, Ashley M." userId="d26e0662-9ac6-47fa-8a0c-ad901c97fd5b" providerId="ADAL" clId="{A155B0DF-F235-44E2-A939-D6BAA57CD424}" dt="2024-07-10T21:08:24.718" v="5213" actId="27636"/>
        <pc:sldMkLst>
          <pc:docMk/>
          <pc:sldMk cId="989508520" sldId="259"/>
        </pc:sldMkLst>
        <pc:spChg chg="mod ord">
          <ac:chgData name="Brickley, Ashley M." userId="d26e0662-9ac6-47fa-8a0c-ad901c97fd5b" providerId="ADAL" clId="{A155B0DF-F235-44E2-A939-D6BAA57CD424}" dt="2024-07-10T20:52:43.032" v="2492" actId="700"/>
          <ac:spMkLst>
            <pc:docMk/>
            <pc:sldMk cId="989508520" sldId="259"/>
            <ac:spMk id="2" creationId="{00000000-0000-0000-0000-000000000000}"/>
          </ac:spMkLst>
        </pc:spChg>
        <pc:spChg chg="add mod ord">
          <ac:chgData name="Brickley, Ashley M." userId="d26e0662-9ac6-47fa-8a0c-ad901c97fd5b" providerId="ADAL" clId="{A155B0DF-F235-44E2-A939-D6BAA57CD424}" dt="2024-07-10T21:08:24.718" v="5213" actId="27636"/>
          <ac:spMkLst>
            <pc:docMk/>
            <pc:sldMk cId="989508520" sldId="259"/>
            <ac:spMk id="3" creationId="{B3256ED2-3EE1-C82E-192F-19E576B81135}"/>
          </ac:spMkLst>
        </pc:spChg>
        <pc:spChg chg="del mod">
          <ac:chgData name="Brickley, Ashley M." userId="d26e0662-9ac6-47fa-8a0c-ad901c97fd5b" providerId="ADAL" clId="{A155B0DF-F235-44E2-A939-D6BAA57CD424}" dt="2024-07-10T20:52:58.105" v="2495" actId="478"/>
          <ac:spMkLst>
            <pc:docMk/>
            <pc:sldMk cId="989508520" sldId="259"/>
            <ac:spMk id="7" creationId="{00000000-0000-0000-0000-000000000000}"/>
          </ac:spMkLst>
        </pc:spChg>
        <pc:picChg chg="mod modCrop">
          <ac:chgData name="Brickley, Ashley M." userId="d26e0662-9ac6-47fa-8a0c-ad901c97fd5b" providerId="ADAL" clId="{A155B0DF-F235-44E2-A939-D6BAA57CD424}" dt="2024-07-10T21:08:21.545" v="5211" actId="1076"/>
          <ac:picMkLst>
            <pc:docMk/>
            <pc:sldMk cId="989508520" sldId="259"/>
            <ac:picMk id="5" creationId="{FDB4A35A-F2B6-7D94-91D5-A514D79E3ACC}"/>
          </ac:picMkLst>
        </pc:picChg>
      </pc:sldChg>
      <pc:sldChg chg="del">
        <pc:chgData name="Brickley, Ashley M." userId="d26e0662-9ac6-47fa-8a0c-ad901c97fd5b" providerId="ADAL" clId="{A155B0DF-F235-44E2-A939-D6BAA57CD424}" dt="2024-07-10T21:22:32.895" v="5495" actId="47"/>
        <pc:sldMkLst>
          <pc:docMk/>
          <pc:sldMk cId="501710693" sldId="260"/>
        </pc:sldMkLst>
      </pc:sldChg>
      <pc:sldChg chg="addSp modSp mod ord">
        <pc:chgData name="Brickley, Ashley M." userId="d26e0662-9ac6-47fa-8a0c-ad901c97fd5b" providerId="ADAL" clId="{A155B0DF-F235-44E2-A939-D6BAA57CD424}" dt="2024-07-10T21:37:32.690" v="7405" actId="13244"/>
        <pc:sldMkLst>
          <pc:docMk/>
          <pc:sldMk cId="3045739667" sldId="261"/>
        </pc:sldMkLst>
        <pc:spChg chg="mod">
          <ac:chgData name="Brickley, Ashley M." userId="d26e0662-9ac6-47fa-8a0c-ad901c97fd5b" providerId="ADAL" clId="{A155B0DF-F235-44E2-A939-D6BAA57CD424}" dt="2024-07-10T21:27:09.324" v="6216" actId="1076"/>
          <ac:spMkLst>
            <pc:docMk/>
            <pc:sldMk cId="3045739667" sldId="261"/>
            <ac:spMk id="4" creationId="{00000000-0000-0000-0000-000000000000}"/>
          </ac:spMkLst>
        </pc:spChg>
        <pc:spChg chg="mod">
          <ac:chgData name="Brickley, Ashley M." userId="d26e0662-9ac6-47fa-8a0c-ad901c97fd5b" providerId="ADAL" clId="{A155B0DF-F235-44E2-A939-D6BAA57CD424}" dt="2024-07-10T20:23:51.367" v="337" actId="164"/>
          <ac:spMkLst>
            <pc:docMk/>
            <pc:sldMk cId="3045739667" sldId="261"/>
            <ac:spMk id="7" creationId="{00000000-0000-0000-0000-000000000000}"/>
          </ac:spMkLst>
        </pc:spChg>
        <pc:spChg chg="mod ord">
          <ac:chgData name="Brickley, Ashley M." userId="d26e0662-9ac6-47fa-8a0c-ad901c97fd5b" providerId="ADAL" clId="{A155B0DF-F235-44E2-A939-D6BAA57CD424}" dt="2024-07-10T21:37:32.690" v="7405" actId="13244"/>
          <ac:spMkLst>
            <pc:docMk/>
            <pc:sldMk cId="3045739667" sldId="261"/>
            <ac:spMk id="8" creationId="{00000000-0000-0000-0000-000000000000}"/>
          </ac:spMkLst>
        </pc:spChg>
        <pc:grpChg chg="add mod">
          <ac:chgData name="Brickley, Ashley M." userId="d26e0662-9ac6-47fa-8a0c-ad901c97fd5b" providerId="ADAL" clId="{A155B0DF-F235-44E2-A939-D6BAA57CD424}" dt="2024-07-10T21:32:43.096" v="7000" actId="962"/>
          <ac:grpSpMkLst>
            <pc:docMk/>
            <pc:sldMk cId="3045739667" sldId="261"/>
            <ac:grpSpMk id="2" creationId="{CA9C974F-4BF4-B317-0972-86B25DC1F4C6}"/>
          </ac:grpSpMkLst>
        </pc:grpChg>
        <pc:picChg chg="mod">
          <ac:chgData name="Brickley, Ashley M." userId="d26e0662-9ac6-47fa-8a0c-ad901c97fd5b" providerId="ADAL" clId="{A155B0DF-F235-44E2-A939-D6BAA57CD424}" dt="2024-07-10T20:23:51.367" v="337" actId="164"/>
          <ac:picMkLst>
            <pc:docMk/>
            <pc:sldMk cId="3045739667" sldId="261"/>
            <ac:picMk id="6" creationId="{00000000-0000-0000-0000-000000000000}"/>
          </ac:picMkLst>
        </pc:picChg>
      </pc:sldChg>
      <pc:sldChg chg="addSp delSp modSp mod ord modClrScheme chgLayout">
        <pc:chgData name="Brickley, Ashley M." userId="d26e0662-9ac6-47fa-8a0c-ad901c97fd5b" providerId="ADAL" clId="{A155B0DF-F235-44E2-A939-D6BAA57CD424}" dt="2024-07-10T21:17:56.308" v="5478" actId="27636"/>
        <pc:sldMkLst>
          <pc:docMk/>
          <pc:sldMk cId="1988054920" sldId="262"/>
        </pc:sldMkLst>
        <pc:spChg chg="add mod ord">
          <ac:chgData name="Brickley, Ashley M." userId="d26e0662-9ac6-47fa-8a0c-ad901c97fd5b" providerId="ADAL" clId="{A155B0DF-F235-44E2-A939-D6BAA57CD424}" dt="2024-07-10T21:17:56.308" v="5478" actId="27636"/>
          <ac:spMkLst>
            <pc:docMk/>
            <pc:sldMk cId="1988054920" sldId="262"/>
            <ac:spMk id="2" creationId="{21BA4FCD-7E1B-1B37-ADBF-EE3A42400DCB}"/>
          </ac:spMkLst>
        </pc:spChg>
        <pc:spChg chg="mod ord">
          <ac:chgData name="Brickley, Ashley M." userId="d26e0662-9ac6-47fa-8a0c-ad901c97fd5b" providerId="ADAL" clId="{A155B0DF-F235-44E2-A939-D6BAA57CD424}" dt="2024-07-10T20:32:44.605" v="1060" actId="164"/>
          <ac:spMkLst>
            <pc:docMk/>
            <pc:sldMk cId="1988054920" sldId="262"/>
            <ac:spMk id="3" creationId="{00000000-0000-0000-0000-000000000000}"/>
          </ac:spMkLst>
        </pc:spChg>
        <pc:spChg chg="del mod">
          <ac:chgData name="Brickley, Ashley M." userId="d26e0662-9ac6-47fa-8a0c-ad901c97fd5b" providerId="ADAL" clId="{A155B0DF-F235-44E2-A939-D6BAA57CD424}" dt="2024-07-10T21:17:18.392" v="5459" actId="478"/>
          <ac:spMkLst>
            <pc:docMk/>
            <pc:sldMk cId="1988054920" sldId="262"/>
            <ac:spMk id="6" creationId="{00000000-0000-0000-0000-000000000000}"/>
          </ac:spMkLst>
        </pc:spChg>
        <pc:spChg chg="mod ord">
          <ac:chgData name="Brickley, Ashley M." userId="d26e0662-9ac6-47fa-8a0c-ad901c97fd5b" providerId="ADAL" clId="{A155B0DF-F235-44E2-A939-D6BAA57CD424}" dt="2024-07-10T21:17:09.177" v="5456" actId="2711"/>
          <ac:spMkLst>
            <pc:docMk/>
            <pc:sldMk cId="1988054920" sldId="262"/>
            <ac:spMk id="7" creationId="{00000000-0000-0000-0000-000000000000}"/>
          </ac:spMkLst>
        </pc:spChg>
        <pc:grpChg chg="add mod">
          <ac:chgData name="Brickley, Ashley M." userId="d26e0662-9ac6-47fa-8a0c-ad901c97fd5b" providerId="ADAL" clId="{A155B0DF-F235-44E2-A939-D6BAA57CD424}" dt="2024-07-10T21:07:47.169" v="5209" actId="962"/>
          <ac:grpSpMkLst>
            <pc:docMk/>
            <pc:sldMk cId="1988054920" sldId="262"/>
            <ac:grpSpMk id="8" creationId="{36AF9261-7EAF-DF42-F41D-588A76354BDB}"/>
          </ac:grpSpMkLst>
        </pc:grpChg>
        <pc:picChg chg="del">
          <ac:chgData name="Brickley, Ashley M." userId="d26e0662-9ac6-47fa-8a0c-ad901c97fd5b" providerId="ADAL" clId="{A155B0DF-F235-44E2-A939-D6BAA57CD424}" dt="2024-07-10T20:32:11.730" v="1053" actId="478"/>
          <ac:picMkLst>
            <pc:docMk/>
            <pc:sldMk cId="1988054920" sldId="262"/>
            <ac:picMk id="2" creationId="{00000000-0000-0000-0000-000000000000}"/>
          </ac:picMkLst>
        </pc:picChg>
        <pc:picChg chg="add mod">
          <ac:chgData name="Brickley, Ashley M." userId="d26e0662-9ac6-47fa-8a0c-ad901c97fd5b" providerId="ADAL" clId="{A155B0DF-F235-44E2-A939-D6BAA57CD424}" dt="2024-07-10T20:32:44.605" v="1060" actId="164"/>
          <ac:picMkLst>
            <pc:docMk/>
            <pc:sldMk cId="1988054920" sldId="262"/>
            <ac:picMk id="5" creationId="{07A8B0A4-31A0-ACF9-1FB7-A77B5CB454F8}"/>
          </ac:picMkLst>
        </pc:picChg>
      </pc:sldChg>
      <pc:sldChg chg="addSp modSp mod ord">
        <pc:chgData name="Brickley, Ashley M." userId="d26e0662-9ac6-47fa-8a0c-ad901c97fd5b" providerId="ADAL" clId="{A155B0DF-F235-44E2-A939-D6BAA57CD424}" dt="2024-07-10T21:36:58.409" v="7404" actId="13244"/>
        <pc:sldMkLst>
          <pc:docMk/>
          <pc:sldMk cId="60515119" sldId="263"/>
        </pc:sldMkLst>
        <pc:spChg chg="mod ord">
          <ac:chgData name="Brickley, Ashley M." userId="d26e0662-9ac6-47fa-8a0c-ad901c97fd5b" providerId="ADAL" clId="{A155B0DF-F235-44E2-A939-D6BAA57CD424}" dt="2024-07-10T21:36:54.769" v="7403" actId="13244"/>
          <ac:spMkLst>
            <pc:docMk/>
            <pc:sldMk cId="60515119" sldId="263"/>
            <ac:spMk id="8" creationId="{00000000-0000-0000-0000-000000000000}"/>
          </ac:spMkLst>
        </pc:spChg>
        <pc:spChg chg="mod">
          <ac:chgData name="Brickley, Ashley M." userId="d26e0662-9ac6-47fa-8a0c-ad901c97fd5b" providerId="ADAL" clId="{A155B0DF-F235-44E2-A939-D6BAA57CD424}" dt="2024-07-10T20:44:52.906" v="2015" actId="164"/>
          <ac:spMkLst>
            <pc:docMk/>
            <pc:sldMk cId="60515119" sldId="263"/>
            <ac:spMk id="14" creationId="{00000000-0000-0000-0000-000000000000}"/>
          </ac:spMkLst>
        </pc:spChg>
        <pc:spChg chg="mod ord">
          <ac:chgData name="Brickley, Ashley M." userId="d26e0662-9ac6-47fa-8a0c-ad901c97fd5b" providerId="ADAL" clId="{A155B0DF-F235-44E2-A939-D6BAA57CD424}" dt="2024-07-10T21:36:58.409" v="7404" actId="13244"/>
          <ac:spMkLst>
            <pc:docMk/>
            <pc:sldMk cId="60515119" sldId="263"/>
            <ac:spMk id="15" creationId="{00000000-0000-0000-0000-000000000000}"/>
          </ac:spMkLst>
        </pc:spChg>
        <pc:grpChg chg="add mod">
          <ac:chgData name="Brickley, Ashley M." userId="d26e0662-9ac6-47fa-8a0c-ad901c97fd5b" providerId="ADAL" clId="{A155B0DF-F235-44E2-A939-D6BAA57CD424}" dt="2024-07-10T21:08:51.817" v="5265" actId="962"/>
          <ac:grpSpMkLst>
            <pc:docMk/>
            <pc:sldMk cId="60515119" sldId="263"/>
            <ac:grpSpMk id="2" creationId="{1D4FF64D-44C9-5C9A-7BD1-B5B7CAF234DC}"/>
          </ac:grpSpMkLst>
        </pc:grpChg>
        <pc:picChg chg="mod">
          <ac:chgData name="Brickley, Ashley M." userId="d26e0662-9ac6-47fa-8a0c-ad901c97fd5b" providerId="ADAL" clId="{A155B0DF-F235-44E2-A939-D6BAA57CD424}" dt="2024-07-10T20:44:52.906" v="2015" actId="164"/>
          <ac:picMkLst>
            <pc:docMk/>
            <pc:sldMk cId="60515119" sldId="263"/>
            <ac:picMk id="13" creationId="{00000000-0000-0000-0000-000000000000}"/>
          </ac:picMkLst>
        </pc:picChg>
      </pc:sldChg>
      <pc:sldChg chg="addSp delSp modSp mod ord">
        <pc:chgData name="Brickley, Ashley M." userId="d26e0662-9ac6-47fa-8a0c-ad901c97fd5b" providerId="ADAL" clId="{A155B0DF-F235-44E2-A939-D6BAA57CD424}" dt="2024-07-10T21:16:42.196" v="5454" actId="1076"/>
        <pc:sldMkLst>
          <pc:docMk/>
          <pc:sldMk cId="3511892403" sldId="264"/>
        </pc:sldMkLst>
        <pc:spChg chg="del">
          <ac:chgData name="Brickley, Ashley M." userId="d26e0662-9ac6-47fa-8a0c-ad901c97fd5b" providerId="ADAL" clId="{A155B0DF-F235-44E2-A939-D6BAA57CD424}" dt="2024-07-10T20:44:58.284" v="2016" actId="478"/>
          <ac:spMkLst>
            <pc:docMk/>
            <pc:sldMk cId="3511892403" sldId="264"/>
            <ac:spMk id="4" creationId="{00000000-0000-0000-0000-000000000000}"/>
          </ac:spMkLst>
        </pc:spChg>
        <pc:spChg chg="mod topLvl">
          <ac:chgData name="Brickley, Ashley M." userId="d26e0662-9ac6-47fa-8a0c-ad901c97fd5b" providerId="ADAL" clId="{A155B0DF-F235-44E2-A939-D6BAA57CD424}" dt="2024-07-10T20:45:19.327" v="2022" actId="164"/>
          <ac:spMkLst>
            <pc:docMk/>
            <pc:sldMk cId="3511892403" sldId="264"/>
            <ac:spMk id="7" creationId="{7446BB42-E084-8005-1A09-D095F1DCCCC9}"/>
          </ac:spMkLst>
        </pc:spChg>
        <pc:spChg chg="mod">
          <ac:chgData name="Brickley, Ashley M." userId="d26e0662-9ac6-47fa-8a0c-ad901c97fd5b" providerId="ADAL" clId="{A155B0DF-F235-44E2-A939-D6BAA57CD424}" dt="2024-07-10T21:16:42.196" v="5454" actId="1076"/>
          <ac:spMkLst>
            <pc:docMk/>
            <pc:sldMk cId="3511892403" sldId="264"/>
            <ac:spMk id="8" creationId="{00000000-0000-0000-0000-000000000000}"/>
          </ac:spMkLst>
        </pc:spChg>
        <pc:grpChg chg="add del mod">
          <ac:chgData name="Brickley, Ashley M." userId="d26e0662-9ac6-47fa-8a0c-ad901c97fd5b" providerId="ADAL" clId="{A155B0DF-F235-44E2-A939-D6BAA57CD424}" dt="2024-07-10T20:45:05.118" v="2019" actId="165"/>
          <ac:grpSpMkLst>
            <pc:docMk/>
            <pc:sldMk cId="3511892403" sldId="264"/>
            <ac:grpSpMk id="5" creationId="{FDADAEE9-5D2A-71FD-4C23-E290BEA36708}"/>
          </ac:grpSpMkLst>
        </pc:grpChg>
        <pc:grpChg chg="add mod">
          <ac:chgData name="Brickley, Ashley M." userId="d26e0662-9ac6-47fa-8a0c-ad901c97fd5b" providerId="ADAL" clId="{A155B0DF-F235-44E2-A939-D6BAA57CD424}" dt="2024-07-10T21:07:34.443" v="5193" actId="962"/>
          <ac:grpSpMkLst>
            <pc:docMk/>
            <pc:sldMk cId="3511892403" sldId="264"/>
            <ac:grpSpMk id="9" creationId="{920F9BF5-D8F6-609E-AAEE-D157B2409A6D}"/>
          </ac:grpSpMkLst>
        </pc:grpChg>
        <pc:picChg chg="del">
          <ac:chgData name="Brickley, Ashley M." userId="d26e0662-9ac6-47fa-8a0c-ad901c97fd5b" providerId="ADAL" clId="{A155B0DF-F235-44E2-A939-D6BAA57CD424}" dt="2024-07-10T20:44:59.951" v="2017" actId="478"/>
          <ac:picMkLst>
            <pc:docMk/>
            <pc:sldMk cId="3511892403" sldId="264"/>
            <ac:picMk id="3" creationId="{00000000-0000-0000-0000-000000000000}"/>
          </ac:picMkLst>
        </pc:picChg>
        <pc:picChg chg="mod topLvl">
          <ac:chgData name="Brickley, Ashley M." userId="d26e0662-9ac6-47fa-8a0c-ad901c97fd5b" providerId="ADAL" clId="{A155B0DF-F235-44E2-A939-D6BAA57CD424}" dt="2024-07-10T20:45:19.327" v="2022" actId="164"/>
          <ac:picMkLst>
            <pc:docMk/>
            <pc:sldMk cId="3511892403" sldId="264"/>
            <ac:picMk id="6" creationId="{DFCECE37-CF99-F54C-8BE5-426C2CD75771}"/>
          </ac:picMkLst>
        </pc:picChg>
      </pc:sldChg>
      <pc:sldChg chg="addSp delSp modSp mod ord modClrScheme chgLayout">
        <pc:chgData name="Brickley, Ashley M." userId="d26e0662-9ac6-47fa-8a0c-ad901c97fd5b" providerId="ADAL" clId="{A155B0DF-F235-44E2-A939-D6BAA57CD424}" dt="2024-07-10T21:27:55.844" v="6304" actId="962"/>
        <pc:sldMkLst>
          <pc:docMk/>
          <pc:sldMk cId="2391599052" sldId="265"/>
        </pc:sldMkLst>
        <pc:spChg chg="mod ord">
          <ac:chgData name="Brickley, Ashley M." userId="d26e0662-9ac6-47fa-8a0c-ad901c97fd5b" providerId="ADAL" clId="{A155B0DF-F235-44E2-A939-D6BAA57CD424}" dt="2024-07-10T21:09:47.557" v="5423" actId="700"/>
          <ac:spMkLst>
            <pc:docMk/>
            <pc:sldMk cId="2391599052" sldId="265"/>
            <ac:spMk id="2" creationId="{00000000-0000-0000-0000-000000000000}"/>
          </ac:spMkLst>
        </pc:spChg>
        <pc:spChg chg="add mod ord">
          <ac:chgData name="Brickley, Ashley M." userId="d26e0662-9ac6-47fa-8a0c-ad901c97fd5b" providerId="ADAL" clId="{A155B0DF-F235-44E2-A939-D6BAA57CD424}" dt="2024-07-10T21:26:42.598" v="6212" actId="14100"/>
          <ac:spMkLst>
            <pc:docMk/>
            <pc:sldMk cId="2391599052" sldId="265"/>
            <ac:spMk id="3" creationId="{BE977730-91B2-5FC3-AB5D-06BB5EB3E502}"/>
          </ac:spMkLst>
        </pc:spChg>
        <pc:spChg chg="del">
          <ac:chgData name="Brickley, Ashley M." userId="d26e0662-9ac6-47fa-8a0c-ad901c97fd5b" providerId="ADAL" clId="{A155B0DF-F235-44E2-A939-D6BAA57CD424}" dt="2024-07-10T20:54:06.137" v="2513" actId="478"/>
          <ac:spMkLst>
            <pc:docMk/>
            <pc:sldMk cId="2391599052" sldId="265"/>
            <ac:spMk id="4" creationId="{00000000-0000-0000-0000-000000000000}"/>
          </ac:spMkLst>
        </pc:spChg>
        <pc:spChg chg="mod topLvl">
          <ac:chgData name="Brickley, Ashley M." userId="d26e0662-9ac6-47fa-8a0c-ad901c97fd5b" providerId="ADAL" clId="{A155B0DF-F235-44E2-A939-D6BAA57CD424}" dt="2024-07-10T21:22:57.993" v="5499" actId="164"/>
          <ac:spMkLst>
            <pc:docMk/>
            <pc:sldMk cId="2391599052" sldId="265"/>
            <ac:spMk id="7" creationId="{8F27C6FD-C440-7187-43FF-19AAF9219C85}"/>
          </ac:spMkLst>
        </pc:spChg>
        <pc:spChg chg="del">
          <ac:chgData name="Brickley, Ashley M." userId="d26e0662-9ac6-47fa-8a0c-ad901c97fd5b" providerId="ADAL" clId="{A155B0DF-F235-44E2-A939-D6BAA57CD424}" dt="2024-07-10T21:09:58.312" v="5425" actId="478"/>
          <ac:spMkLst>
            <pc:docMk/>
            <pc:sldMk cId="2391599052" sldId="265"/>
            <ac:spMk id="8" creationId="{00000000-0000-0000-0000-000000000000}"/>
          </ac:spMkLst>
        </pc:spChg>
        <pc:grpChg chg="add mod">
          <ac:chgData name="Brickley, Ashley M." userId="d26e0662-9ac6-47fa-8a0c-ad901c97fd5b" providerId="ADAL" clId="{A155B0DF-F235-44E2-A939-D6BAA57CD424}" dt="2024-07-10T21:27:55.844" v="6304" actId="962"/>
          <ac:grpSpMkLst>
            <pc:docMk/>
            <pc:sldMk cId="2391599052" sldId="265"/>
            <ac:grpSpMk id="4" creationId="{AC26510D-01BB-CB2C-CA3D-476CE3A6B11D}"/>
          </ac:grpSpMkLst>
        </pc:grpChg>
        <pc:grpChg chg="add del mod">
          <ac:chgData name="Brickley, Ashley M." userId="d26e0662-9ac6-47fa-8a0c-ad901c97fd5b" providerId="ADAL" clId="{A155B0DF-F235-44E2-A939-D6BAA57CD424}" dt="2024-07-10T21:22:41.926" v="5496" actId="165"/>
          <ac:grpSpMkLst>
            <pc:docMk/>
            <pc:sldMk cId="2391599052" sldId="265"/>
            <ac:grpSpMk id="5" creationId="{2FC74AE5-A22D-ED34-B20A-B8CE6397A7CD}"/>
          </ac:grpSpMkLst>
        </pc:grpChg>
        <pc:picChg chg="del">
          <ac:chgData name="Brickley, Ashley M." userId="d26e0662-9ac6-47fa-8a0c-ad901c97fd5b" providerId="ADAL" clId="{A155B0DF-F235-44E2-A939-D6BAA57CD424}" dt="2024-07-10T20:54:07.080" v="2514" actId="478"/>
          <ac:picMkLst>
            <pc:docMk/>
            <pc:sldMk cId="2391599052" sldId="265"/>
            <ac:picMk id="3" creationId="{00000000-0000-0000-0000-000000000000}"/>
          </ac:picMkLst>
        </pc:picChg>
        <pc:picChg chg="mod topLvl">
          <ac:chgData name="Brickley, Ashley M." userId="d26e0662-9ac6-47fa-8a0c-ad901c97fd5b" providerId="ADAL" clId="{A155B0DF-F235-44E2-A939-D6BAA57CD424}" dt="2024-07-10T21:22:57.993" v="5499" actId="164"/>
          <ac:picMkLst>
            <pc:docMk/>
            <pc:sldMk cId="2391599052" sldId="265"/>
            <ac:picMk id="6" creationId="{49C81249-7321-CB41-6B52-AD695562E738}"/>
          </ac:picMkLst>
        </pc:picChg>
      </pc:sldChg>
      <pc:sldChg chg="addSp delSp modSp mod modClrScheme chgLayout">
        <pc:chgData name="Brickley, Ashley M." userId="d26e0662-9ac6-47fa-8a0c-ad901c97fd5b" providerId="ADAL" clId="{A155B0DF-F235-44E2-A939-D6BAA57CD424}" dt="2024-07-10T21:35:23.985" v="7402" actId="20577"/>
        <pc:sldMkLst>
          <pc:docMk/>
          <pc:sldMk cId="1356443336" sldId="266"/>
        </pc:sldMkLst>
        <pc:spChg chg="mod ord">
          <ac:chgData name="Brickley, Ashley M." userId="d26e0662-9ac6-47fa-8a0c-ad901c97fd5b" providerId="ADAL" clId="{A155B0DF-F235-44E2-A939-D6BAA57CD424}" dt="2024-07-10T21:34:05.980" v="7061" actId="20577"/>
          <ac:spMkLst>
            <pc:docMk/>
            <pc:sldMk cId="1356443336" sldId="266"/>
            <ac:spMk id="2" creationId="{00000000-0000-0000-0000-000000000000}"/>
          </ac:spMkLst>
        </pc:spChg>
        <pc:spChg chg="add mod">
          <ac:chgData name="Brickley, Ashley M." userId="d26e0662-9ac6-47fa-8a0c-ad901c97fd5b" providerId="ADAL" clId="{A155B0DF-F235-44E2-A939-D6BAA57CD424}" dt="2024-07-10T21:33:14.771" v="7003" actId="164"/>
          <ac:spMkLst>
            <pc:docMk/>
            <pc:sldMk cId="1356443336" sldId="266"/>
            <ac:spMk id="3" creationId="{B187B5E1-09CB-46F2-3716-3A702163348C}"/>
          </ac:spMkLst>
        </pc:spChg>
        <pc:spChg chg="del">
          <ac:chgData name="Brickley, Ashley M." userId="d26e0662-9ac6-47fa-8a0c-ad901c97fd5b" providerId="ADAL" clId="{A155B0DF-F235-44E2-A939-D6BAA57CD424}" dt="2024-07-10T20:54:17.667" v="2517" actId="478"/>
          <ac:spMkLst>
            <pc:docMk/>
            <pc:sldMk cId="1356443336" sldId="266"/>
            <ac:spMk id="4" creationId="{00000000-0000-0000-0000-000000000000}"/>
          </ac:spMkLst>
        </pc:spChg>
        <pc:spChg chg="add mod ord">
          <ac:chgData name="Brickley, Ashley M." userId="d26e0662-9ac6-47fa-8a0c-ad901c97fd5b" providerId="ADAL" clId="{A155B0DF-F235-44E2-A939-D6BAA57CD424}" dt="2024-07-10T21:35:23.985" v="7402" actId="20577"/>
          <ac:spMkLst>
            <pc:docMk/>
            <pc:sldMk cId="1356443336" sldId="266"/>
            <ac:spMk id="4" creationId="{4646CD41-2B88-E818-EBCD-39CB57F7E038}"/>
          </ac:spMkLst>
        </pc:spChg>
        <pc:spChg chg="del">
          <ac:chgData name="Brickley, Ashley M." userId="d26e0662-9ac6-47fa-8a0c-ad901c97fd5b" providerId="ADAL" clId="{A155B0DF-F235-44E2-A939-D6BAA57CD424}" dt="2024-07-10T20:54:19.285" v="2518" actId="478"/>
          <ac:spMkLst>
            <pc:docMk/>
            <pc:sldMk cId="1356443336" sldId="266"/>
            <ac:spMk id="5" creationId="{00000000-0000-0000-0000-000000000000}"/>
          </ac:spMkLst>
        </pc:spChg>
        <pc:spChg chg="del mod">
          <ac:chgData name="Brickley, Ashley M." userId="d26e0662-9ac6-47fa-8a0c-ad901c97fd5b" providerId="ADAL" clId="{A155B0DF-F235-44E2-A939-D6BAA57CD424}" dt="2024-07-10T21:32:03.743" v="6886" actId="478"/>
          <ac:spMkLst>
            <pc:docMk/>
            <pc:sldMk cId="1356443336" sldId="266"/>
            <ac:spMk id="8" creationId="{00000000-0000-0000-0000-000000000000}"/>
          </ac:spMkLst>
        </pc:spChg>
        <pc:spChg chg="mod topLvl">
          <ac:chgData name="Brickley, Ashley M." userId="d26e0662-9ac6-47fa-8a0c-ad901c97fd5b" providerId="ADAL" clId="{A155B0DF-F235-44E2-A939-D6BAA57CD424}" dt="2024-07-10T21:33:14.771" v="7003" actId="164"/>
          <ac:spMkLst>
            <pc:docMk/>
            <pc:sldMk cId="1356443336" sldId="266"/>
            <ac:spMk id="9" creationId="{F9968960-1EB7-C770-D67F-73985B5E92A1}"/>
          </ac:spMkLst>
        </pc:spChg>
        <pc:grpChg chg="add mod">
          <ac:chgData name="Brickley, Ashley M." userId="d26e0662-9ac6-47fa-8a0c-ad901c97fd5b" providerId="ADAL" clId="{A155B0DF-F235-44E2-A939-D6BAA57CD424}" dt="2024-07-10T21:33:17.367" v="7005" actId="962"/>
          <ac:grpSpMkLst>
            <pc:docMk/>
            <pc:sldMk cId="1356443336" sldId="266"/>
            <ac:grpSpMk id="5" creationId="{5FBE0585-A3E9-E5DA-7F1C-BBB63975436A}"/>
          </ac:grpSpMkLst>
        </pc:grpChg>
        <pc:grpChg chg="add del mod">
          <ac:chgData name="Brickley, Ashley M." userId="d26e0662-9ac6-47fa-8a0c-ad901c97fd5b" providerId="ADAL" clId="{A155B0DF-F235-44E2-A939-D6BAA57CD424}" dt="2024-07-10T21:29:55.928" v="6462" actId="165"/>
          <ac:grpSpMkLst>
            <pc:docMk/>
            <pc:sldMk cId="1356443336" sldId="266"/>
            <ac:grpSpMk id="6" creationId="{76080EB9-E9C6-9E87-48C9-4FCC8125F486}"/>
          </ac:grpSpMkLst>
        </pc:grpChg>
        <pc:picChg chg="del">
          <ac:chgData name="Brickley, Ashley M." userId="d26e0662-9ac6-47fa-8a0c-ad901c97fd5b" providerId="ADAL" clId="{A155B0DF-F235-44E2-A939-D6BAA57CD424}" dt="2024-07-10T20:54:16.696" v="2516" actId="478"/>
          <ac:picMkLst>
            <pc:docMk/>
            <pc:sldMk cId="1356443336" sldId="266"/>
            <ac:picMk id="3" creationId="{00000000-0000-0000-0000-000000000000}"/>
          </ac:picMkLst>
        </pc:picChg>
        <pc:picChg chg="mod topLvl">
          <ac:chgData name="Brickley, Ashley M." userId="d26e0662-9ac6-47fa-8a0c-ad901c97fd5b" providerId="ADAL" clId="{A155B0DF-F235-44E2-A939-D6BAA57CD424}" dt="2024-07-10T21:33:14.771" v="7003" actId="164"/>
          <ac:picMkLst>
            <pc:docMk/>
            <pc:sldMk cId="1356443336" sldId="266"/>
            <ac:picMk id="7" creationId="{47C346BE-3FAE-D3FD-DD5D-B258B8ECED4C}"/>
          </ac:picMkLst>
        </pc:picChg>
      </pc:sldChg>
      <pc:sldChg chg="addSp delSp modSp mod ord modClrScheme chgLayout">
        <pc:chgData name="Brickley, Ashley M." userId="d26e0662-9ac6-47fa-8a0c-ad901c97fd5b" providerId="ADAL" clId="{A155B0DF-F235-44E2-A939-D6BAA57CD424}" dt="2024-07-10T21:07:21.328" v="5167" actId="962"/>
        <pc:sldMkLst>
          <pc:docMk/>
          <pc:sldMk cId="3968620034" sldId="267"/>
        </pc:sldMkLst>
        <pc:spChg chg="mod ord">
          <ac:chgData name="Brickley, Ashley M." userId="d26e0662-9ac6-47fa-8a0c-ad901c97fd5b" providerId="ADAL" clId="{A155B0DF-F235-44E2-A939-D6BAA57CD424}" dt="2024-07-10T20:51:58.421" v="2483" actId="700"/>
          <ac:spMkLst>
            <pc:docMk/>
            <pc:sldMk cId="3968620034" sldId="267"/>
            <ac:spMk id="2" creationId="{00000000-0000-0000-0000-000000000000}"/>
          </ac:spMkLst>
        </pc:spChg>
        <pc:spChg chg="del">
          <ac:chgData name="Brickley, Ashley M." userId="d26e0662-9ac6-47fa-8a0c-ad901c97fd5b" providerId="ADAL" clId="{A155B0DF-F235-44E2-A939-D6BAA57CD424}" dt="2024-07-10T20:49:07.629" v="2347" actId="478"/>
          <ac:spMkLst>
            <pc:docMk/>
            <pc:sldMk cId="3968620034" sldId="267"/>
            <ac:spMk id="4" creationId="{00000000-0000-0000-0000-000000000000}"/>
          </ac:spMkLst>
        </pc:spChg>
        <pc:spChg chg="del mod">
          <ac:chgData name="Brickley, Ashley M." userId="d26e0662-9ac6-47fa-8a0c-ad901c97fd5b" providerId="ADAL" clId="{A155B0DF-F235-44E2-A939-D6BAA57CD424}" dt="2024-07-10T20:52:13.804" v="2486" actId="478"/>
          <ac:spMkLst>
            <pc:docMk/>
            <pc:sldMk cId="3968620034" sldId="267"/>
            <ac:spMk id="8" creationId="{00000000-0000-0000-0000-000000000000}"/>
          </ac:spMkLst>
        </pc:spChg>
        <pc:spChg chg="mod topLvl">
          <ac:chgData name="Brickley, Ashley M." userId="d26e0662-9ac6-47fa-8a0c-ad901c97fd5b" providerId="ADAL" clId="{A155B0DF-F235-44E2-A939-D6BAA57CD424}" dt="2024-07-10T20:49:39.542" v="2355" actId="164"/>
          <ac:spMkLst>
            <pc:docMk/>
            <pc:sldMk cId="3968620034" sldId="267"/>
            <ac:spMk id="10" creationId="{CB86D749-507C-9AA3-8F41-350A104964C4}"/>
          </ac:spMkLst>
        </pc:spChg>
        <pc:spChg chg="add mod ord">
          <ac:chgData name="Brickley, Ashley M." userId="d26e0662-9ac6-47fa-8a0c-ad901c97fd5b" providerId="ADAL" clId="{A155B0DF-F235-44E2-A939-D6BAA57CD424}" dt="2024-07-10T20:52:30.092" v="2491" actId="1076"/>
          <ac:spMkLst>
            <pc:docMk/>
            <pc:sldMk cId="3968620034" sldId="267"/>
            <ac:spMk id="12" creationId="{DCC5C9C5-EAB6-4B18-FFEA-6A0A83428974}"/>
          </ac:spMkLst>
        </pc:spChg>
        <pc:grpChg chg="add del mod">
          <ac:chgData name="Brickley, Ashley M." userId="d26e0662-9ac6-47fa-8a0c-ad901c97fd5b" providerId="ADAL" clId="{A155B0DF-F235-44E2-A939-D6BAA57CD424}" dt="2024-07-10T20:49:24.588" v="2352" actId="165"/>
          <ac:grpSpMkLst>
            <pc:docMk/>
            <pc:sldMk cId="3968620034" sldId="267"/>
            <ac:grpSpMk id="5" creationId="{D1033F41-CD81-8B52-AFCF-847695E06754}"/>
          </ac:grpSpMkLst>
        </pc:grpChg>
        <pc:grpChg chg="add mod">
          <ac:chgData name="Brickley, Ashley M." userId="d26e0662-9ac6-47fa-8a0c-ad901c97fd5b" providerId="ADAL" clId="{A155B0DF-F235-44E2-A939-D6BAA57CD424}" dt="2024-07-10T21:07:21.328" v="5167" actId="962"/>
          <ac:grpSpMkLst>
            <pc:docMk/>
            <pc:sldMk cId="3968620034" sldId="267"/>
            <ac:grpSpMk id="11" creationId="{26FA8D1D-19A8-0ED3-3F54-732849D70CA2}"/>
          </ac:grpSpMkLst>
        </pc:grpChg>
        <pc:picChg chg="del">
          <ac:chgData name="Brickley, Ashley M." userId="d26e0662-9ac6-47fa-8a0c-ad901c97fd5b" providerId="ADAL" clId="{A155B0DF-F235-44E2-A939-D6BAA57CD424}" dt="2024-07-10T20:49:09.468" v="2348" actId="478"/>
          <ac:picMkLst>
            <pc:docMk/>
            <pc:sldMk cId="3968620034" sldId="267"/>
            <ac:picMk id="3" creationId="{00000000-0000-0000-0000-000000000000}"/>
          </ac:picMkLst>
        </pc:picChg>
        <pc:picChg chg="del">
          <ac:chgData name="Brickley, Ashley M." userId="d26e0662-9ac6-47fa-8a0c-ad901c97fd5b" providerId="ADAL" clId="{A155B0DF-F235-44E2-A939-D6BAA57CD424}" dt="2024-07-10T20:48:56.231" v="2346" actId="478"/>
          <ac:picMkLst>
            <pc:docMk/>
            <pc:sldMk cId="3968620034" sldId="267"/>
            <ac:picMk id="6" creationId="{00000000-0000-0000-0000-000000000000}"/>
          </ac:picMkLst>
        </pc:picChg>
        <pc:picChg chg="mod topLvl">
          <ac:chgData name="Brickley, Ashley M." userId="d26e0662-9ac6-47fa-8a0c-ad901c97fd5b" providerId="ADAL" clId="{A155B0DF-F235-44E2-A939-D6BAA57CD424}" dt="2024-07-10T20:49:39.542" v="2355" actId="164"/>
          <ac:picMkLst>
            <pc:docMk/>
            <pc:sldMk cId="3968620034" sldId="267"/>
            <ac:picMk id="7" creationId="{C24FC899-0F0D-B60E-8EB2-BFA828E52AC7}"/>
          </ac:picMkLst>
        </pc:picChg>
        <pc:picChg chg="del">
          <ac:chgData name="Brickley, Ashley M." userId="d26e0662-9ac6-47fa-8a0c-ad901c97fd5b" providerId="ADAL" clId="{A155B0DF-F235-44E2-A939-D6BAA57CD424}" dt="2024-07-10T20:48:54.219" v="2345" actId="478"/>
          <ac:picMkLst>
            <pc:docMk/>
            <pc:sldMk cId="3968620034" sldId="267"/>
            <ac:picMk id="9" creationId="{8533FDD8-8803-46A2-9C0F-852D52698C26}"/>
          </ac:picMkLst>
        </pc:picChg>
      </pc:sldChg>
      <pc:sldChg chg="del">
        <pc:chgData name="Brickley, Ashley M." userId="d26e0662-9ac6-47fa-8a0c-ad901c97fd5b" providerId="ADAL" clId="{A155B0DF-F235-44E2-A939-D6BAA57CD424}" dt="2024-07-10T20:50:58.273" v="2480" actId="47"/>
        <pc:sldMkLst>
          <pc:docMk/>
          <pc:sldMk cId="3734296732" sldId="268"/>
        </pc:sldMkLst>
      </pc:sldChg>
      <pc:sldChg chg="addSp delSp modSp mod modClrScheme chgLayout">
        <pc:chgData name="Brickley, Ashley M." userId="d26e0662-9ac6-47fa-8a0c-ad901c97fd5b" providerId="ADAL" clId="{A155B0DF-F235-44E2-A939-D6BAA57CD424}" dt="2024-07-10T21:14:20.099" v="5453" actId="255"/>
        <pc:sldMkLst>
          <pc:docMk/>
          <pc:sldMk cId="3615950738" sldId="269"/>
        </pc:sldMkLst>
        <pc:spChg chg="del mod">
          <ac:chgData name="Brickley, Ashley M." userId="d26e0662-9ac6-47fa-8a0c-ad901c97fd5b" providerId="ADAL" clId="{A155B0DF-F235-44E2-A939-D6BAA57CD424}" dt="2024-07-10T21:13:59.979" v="5449" actId="478"/>
          <ac:spMkLst>
            <pc:docMk/>
            <pc:sldMk cId="3615950738" sldId="269"/>
            <ac:spMk id="2" creationId="{00000000-0000-0000-0000-000000000000}"/>
          </ac:spMkLst>
        </pc:spChg>
        <pc:spChg chg="add mod ord">
          <ac:chgData name="Brickley, Ashley M." userId="d26e0662-9ac6-47fa-8a0c-ad901c97fd5b" providerId="ADAL" clId="{A155B0DF-F235-44E2-A939-D6BAA57CD424}" dt="2024-07-10T21:13:47.249" v="5447" actId="20577"/>
          <ac:spMkLst>
            <pc:docMk/>
            <pc:sldMk cId="3615950738" sldId="269"/>
            <ac:spMk id="3" creationId="{9D256FBA-FDC8-96DC-E329-CC64FB767BC1}"/>
          </ac:spMkLst>
        </pc:spChg>
        <pc:spChg chg="add mod ord">
          <ac:chgData name="Brickley, Ashley M." userId="d26e0662-9ac6-47fa-8a0c-ad901c97fd5b" providerId="ADAL" clId="{A155B0DF-F235-44E2-A939-D6BAA57CD424}" dt="2024-07-10T21:14:20.099" v="5453" actId="255"/>
          <ac:spMkLst>
            <pc:docMk/>
            <pc:sldMk cId="3615950738" sldId="269"/>
            <ac:spMk id="4" creationId="{957433EC-6770-C36A-5172-D46C335F76CB}"/>
          </ac:spMkLst>
        </pc:spChg>
      </pc:sldChg>
      <pc:sldChg chg="modSp new mod chgLayout">
        <pc:chgData name="Brickley, Ashley M." userId="d26e0662-9ac6-47fa-8a0c-ad901c97fd5b" providerId="ADAL" clId="{A155B0DF-F235-44E2-A939-D6BAA57CD424}" dt="2024-07-10T20:57:54.544" v="2527" actId="700"/>
        <pc:sldMkLst>
          <pc:docMk/>
          <pc:sldMk cId="3122542435" sldId="270"/>
        </pc:sldMkLst>
        <pc:spChg chg="mod ord">
          <ac:chgData name="Brickley, Ashley M." userId="d26e0662-9ac6-47fa-8a0c-ad901c97fd5b" providerId="ADAL" clId="{A155B0DF-F235-44E2-A939-D6BAA57CD424}" dt="2024-07-10T20:57:54.544" v="2527" actId="700"/>
          <ac:spMkLst>
            <pc:docMk/>
            <pc:sldMk cId="3122542435" sldId="270"/>
            <ac:spMk id="2" creationId="{BDB4CC19-2C09-8D4E-DB8A-A14412243FB7}"/>
          </ac:spMkLst>
        </pc:spChg>
        <pc:spChg chg="mod ord">
          <ac:chgData name="Brickley, Ashley M." userId="d26e0662-9ac6-47fa-8a0c-ad901c97fd5b" providerId="ADAL" clId="{A155B0DF-F235-44E2-A939-D6BAA57CD424}" dt="2024-07-10T20:57:54.544" v="2527" actId="700"/>
          <ac:spMkLst>
            <pc:docMk/>
            <pc:sldMk cId="3122542435" sldId="270"/>
            <ac:spMk id="3" creationId="{7EDF090D-4833-9AB8-CE94-F70D25E1C8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F0AE-B858-6947-983C-DAD7025B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74AD2-45D1-E04B-9C38-DEB1391C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7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B63D-DF17-6944-AF4C-DEC82F8E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35A6-D518-6E4B-9FB9-FC47A729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3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B455-34E6-8B45-AD88-FC6C61D11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8A425-B7D1-A74A-8BFF-65B439A8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68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C285-B788-AD4B-995C-83122913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1C736-1CE3-FF4F-B417-BEB866F26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5E480-B4C5-DF46-B761-4DDC18FB7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503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B4B2-2B5F-5D44-BEA7-3981A579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5B595-1EE0-EE4C-AEDE-45DC8CAE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9AFAF-62E0-0E41-8279-5ADF37960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3708C-37AA-7C45-9E3A-34F31007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CFD9-9917-C94A-BBE7-FA5CDFDE9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3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5F28-B3B8-A14C-A6A8-7EC0BCD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20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47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2BFC-743B-0249-B22E-CF8CA003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A2A3-3831-2E4C-9CCC-4E7986F2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08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EA2A0-D27A-4C43-AA6D-6F53D5BC5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382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29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75BF-82F8-3A4B-91B0-B88870AF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D6C77-038D-CB47-8C9C-54B58EA1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54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01E7A-A060-D146-A662-7E3DAB88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4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27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>
                <a:lumMod val="20000"/>
                <a:lumOff val="80000"/>
              </a:schemeClr>
            </a:gs>
            <a:gs pos="70000">
              <a:schemeClr val="bg2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2F378-5216-D84E-9E12-07D07AB19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81542"/>
            <a:ext cx="10515600" cy="3712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04715C6F-E634-544D-B4DA-E5CBE5DD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C6A6C-D39E-514A-8D7D-64E7D3C23510}"/>
              </a:ext>
            </a:extLst>
          </p:cNvPr>
          <p:cNvSpPr/>
          <p:nvPr/>
        </p:nvSpPr>
        <p:spPr>
          <a:xfrm>
            <a:off x="-3" y="5982789"/>
            <a:ext cx="12192000" cy="8752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2815DD-AEEC-E24D-9BEE-B4151E4479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8788" y="6065070"/>
            <a:ext cx="3542212" cy="6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71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center@missouri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center@missouri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disabilitycenter.missouri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0" dirty="0"/>
              <a:t>Navigating Your myAccess Account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07EBF45-05F0-9908-DD5B-5D9F7C5969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5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4697" y="564782"/>
            <a:ext cx="10515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>
                <a:latin typeface="Arial Black" panose="020B0A04020102020204" pitchFamily="34" charset="0"/>
                <a:cs typeface="Arial" panose="020B0604020202020204" pitchFamily="34" charset="0"/>
              </a:rPr>
              <a:t>Modifying Your Accommodation Plan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2412" y="1382286"/>
            <a:ext cx="73061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realize that your accommodation needs may change throughout the course of your academic career. 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you need to request additional accommodations other than what you’ve already established, please complete the ‘Accommodation Plan Modification Request Form’ to start the process.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Your Access Advisor will review the information provided to determine your eligibility for the new accommodation(s). 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a follow-up appointment is necessary, they will contact you and schedule a time to discuss the request. </a:t>
            </a:r>
          </a:p>
        </p:txBody>
      </p:sp>
      <p:grpSp>
        <p:nvGrpSpPr>
          <p:cNvPr id="2" name="Group 1" descr="Screenshot of the &quot;Accommodations&quot; menu in myAccess. A black arrow points to &quot;Accommodation Plan Modification Request&quot; ">
            <a:extLst>
              <a:ext uri="{FF2B5EF4-FFF2-40B4-BE49-F238E27FC236}">
                <a16:creationId xmlns:a16="http://schemas.microsoft.com/office/drawing/2014/main" id="{CA9C974F-4BF4-B317-0972-86B25DC1F4C6}"/>
              </a:ext>
            </a:extLst>
          </p:cNvPr>
          <p:cNvGrpSpPr/>
          <p:nvPr/>
        </p:nvGrpSpPr>
        <p:grpSpPr>
          <a:xfrm>
            <a:off x="637836" y="1783187"/>
            <a:ext cx="3573945" cy="3259868"/>
            <a:chOff x="637837" y="1783187"/>
            <a:chExt cx="3004392" cy="267826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7837" y="1783187"/>
              <a:ext cx="2257954" cy="2678267"/>
            </a:xfrm>
            <a:prstGeom prst="rect">
              <a:avLst/>
            </a:prstGeom>
          </p:spPr>
        </p:pic>
        <p:sp>
          <p:nvSpPr>
            <p:cNvPr id="7" name="Left Arrow 6"/>
            <p:cNvSpPr/>
            <p:nvPr/>
          </p:nvSpPr>
          <p:spPr>
            <a:xfrm>
              <a:off x="2375159" y="2465283"/>
              <a:ext cx="1267070" cy="557048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73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/>
              <a:t>Alternative Testing, Alternative Formats, Flex Plans, &amp; Note-Taking Assistance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6CD41-2B88-E818-EBCD-39CB57F7E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796" y="1781542"/>
            <a:ext cx="6139004" cy="37128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Some accommodations require additional steps in </a:t>
            </a:r>
            <a:r>
              <a:rPr lang="en-US" dirty="0" err="1"/>
              <a:t>myAccess</a:t>
            </a:r>
            <a:r>
              <a:rPr lang="en-US" dirty="0"/>
              <a:t> to implement.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Depending on your eligibility, you may have access to additional modules in the system.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Additional information on how to utilize these modules can be found in the corresponding </a:t>
            </a:r>
            <a:r>
              <a:rPr lang="en-US" sz="2800" dirty="0" err="1"/>
              <a:t>myAccess</a:t>
            </a:r>
            <a:r>
              <a:rPr lang="en-US" sz="2800" dirty="0"/>
              <a:t> guide. </a:t>
            </a:r>
          </a:p>
          <a:p>
            <a:endParaRPr lang="en-US" dirty="0"/>
          </a:p>
        </p:txBody>
      </p:sp>
      <p:grpSp>
        <p:nvGrpSpPr>
          <p:cNvPr id="5" name="Group 4" descr="Screenshot of the &quot;Accommodations&quot; menu in myAccess. A black arrow points to a circle in which the following are listed: Alternative Testing, Alternative Formats, Communication Access, Flex Plan, Notetaking Services">
            <a:extLst>
              <a:ext uri="{FF2B5EF4-FFF2-40B4-BE49-F238E27FC236}">
                <a16:creationId xmlns:a16="http://schemas.microsoft.com/office/drawing/2014/main" id="{5FBE0585-A3E9-E5DA-7F1C-BBB63975436A}"/>
              </a:ext>
            </a:extLst>
          </p:cNvPr>
          <p:cNvGrpSpPr/>
          <p:nvPr/>
        </p:nvGrpSpPr>
        <p:grpSpPr>
          <a:xfrm>
            <a:off x="747815" y="1966722"/>
            <a:ext cx="4136667" cy="3160546"/>
            <a:chOff x="747815" y="1966722"/>
            <a:chExt cx="4136667" cy="316054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7C346BE-3FAE-D3FD-DD5D-B258B8EC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89461" y="1966722"/>
              <a:ext cx="2533286" cy="3160546"/>
            </a:xfrm>
            <a:prstGeom prst="rect">
              <a:avLst/>
            </a:prstGeom>
          </p:spPr>
        </p:pic>
        <p:sp>
          <p:nvSpPr>
            <p:cNvPr id="9" name="Left Arrow 6">
              <a:extLst>
                <a:ext uri="{FF2B5EF4-FFF2-40B4-BE49-F238E27FC236}">
                  <a16:creationId xmlns:a16="http://schemas.microsoft.com/office/drawing/2014/main" id="{F9968960-1EB7-C770-D67F-73985B5E92A1}"/>
                </a:ext>
              </a:extLst>
            </p:cNvPr>
            <p:cNvSpPr/>
            <p:nvPr/>
          </p:nvSpPr>
          <p:spPr>
            <a:xfrm>
              <a:off x="3462907" y="3658884"/>
              <a:ext cx="1421575" cy="657356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B187B5E1-09CB-46F2-3716-3A702163348C}"/>
                </a:ext>
              </a:extLst>
            </p:cNvPr>
            <p:cNvSpPr/>
            <p:nvPr/>
          </p:nvSpPr>
          <p:spPr>
            <a:xfrm>
              <a:off x="747815" y="3318538"/>
              <a:ext cx="2616577" cy="1698268"/>
            </a:xfrm>
            <a:prstGeom prst="round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644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56FBA-FDC8-96DC-E329-CC64FB7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433EC-6770-C36A-5172-D46C335F7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If you have any questions, please contact the office Monday-Friday between 8am and 5pm. 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(573) 882-4696 / </a:t>
            </a:r>
            <a:r>
              <a:rPr lang="en-US" sz="3200" dirty="0">
                <a:hlinkClick r:id="rId2"/>
              </a:rPr>
              <a:t>disabilitycenter@missouri.edu</a:t>
            </a:r>
            <a:r>
              <a:rPr lang="en-US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5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CC19-2C09-8D4E-DB8A-A1441224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this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F090D-4833-9AB8-CE94-F70D25E1C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There are a variety of features within </a:t>
            </a:r>
            <a:r>
              <a:rPr lang="en-US" dirty="0" err="1"/>
              <a:t>myAccess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tutorial provides an overview of the various features you will find within our system.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Should you ever encounter issues with our system, please contact the Disability Center at 573-882-4696 or </a:t>
            </a:r>
            <a:r>
              <a:rPr lang="en-US" dirty="0">
                <a:hlinkClick r:id="rId2"/>
              </a:rPr>
              <a:t>disabilitycenter@missouri.edu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Accessing Your Account</a:t>
            </a:r>
          </a:p>
        </p:txBody>
      </p:sp>
      <p:pic>
        <p:nvPicPr>
          <p:cNvPr id="8" name="Content Placeholder 7" descr="A screenshot of the Disability Center's website. A red arrow points to a box titled &quot;myAccess Login&quot;">
            <a:extLst>
              <a:ext uri="{FF2B5EF4-FFF2-40B4-BE49-F238E27FC236}">
                <a16:creationId xmlns:a16="http://schemas.microsoft.com/office/drawing/2014/main" id="{20D115E7-F71A-D4C1-DF77-40A3E4E616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r="41759"/>
          <a:stretch/>
        </p:blipFill>
        <p:spPr>
          <a:xfrm>
            <a:off x="691551" y="1713255"/>
            <a:ext cx="5135403" cy="4126601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462D9-AA58-ACB3-704E-9DF715456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849" y="1600887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access your account, go to the Disability Center’s website;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disabilitycenter.missouri.edu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click on the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myAccess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Login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button. 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will be asked to login using your MU Pawprint and password.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6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Required Electronic Forms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56ED2-3EE1-C82E-192F-19E576B81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0128"/>
            <a:ext cx="10515600" cy="23765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Each semester you will be prompted to read and electronically sign any required forms for the Disability Center.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Click on one of the forms and all forms will display.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the content and type your name in the “Your Consent” box verifying that you have read and understood the information.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Click “Submit Form” at the bottom of the page.</a:t>
            </a:r>
          </a:p>
          <a:p>
            <a:endParaRPr lang="en-US" dirty="0"/>
          </a:p>
        </p:txBody>
      </p:sp>
      <p:pic>
        <p:nvPicPr>
          <p:cNvPr id="5" name="Picture 4" descr="Image of myAccess Dashboard. Image reads: &#10;&#10;Top line: My Dashboard, Required Forms&#10;Next line: Action Required: System finds the following form(s) for you to read and sign before you can proceed accessing your dashboard. Please click the following link to review and sign your required form(s):&#10;Next line: Available Forms followed by a link to forms.&#10;&#10;At the bottom of the image is a black button that reads &quot;Continue to Sign Electronically&quot;&#10;">
            <a:extLst>
              <a:ext uri="{FF2B5EF4-FFF2-40B4-BE49-F238E27FC236}">
                <a16:creationId xmlns:a16="http://schemas.microsoft.com/office/drawing/2014/main" id="{FDB4A35A-F2B6-7D94-91D5-A514D79E3A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531"/>
          <a:stretch/>
        </p:blipFill>
        <p:spPr>
          <a:xfrm>
            <a:off x="1502229" y="1244781"/>
            <a:ext cx="8957388" cy="202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Required Electronic Forms, cont.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CC5C9C5-EAB6-4B18-FFEA-6A0A83428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745" y="1828318"/>
            <a:ext cx="7945582" cy="371289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Need to refer to those electronic forms you signed?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can find a copy of all electronic forms you’ve signed in the “My E-Form Agreements” section </a:t>
            </a:r>
          </a:p>
          <a:p>
            <a:endParaRPr lang="en-US" dirty="0"/>
          </a:p>
        </p:txBody>
      </p:sp>
      <p:grpSp>
        <p:nvGrpSpPr>
          <p:cNvPr id="11" name="Group 10" descr="Screenshot of the &quot;My Dashboard&quot; menu in myAccess. A black arrow points to &quot;My E-Form Agreements&quot; ">
            <a:extLst>
              <a:ext uri="{FF2B5EF4-FFF2-40B4-BE49-F238E27FC236}">
                <a16:creationId xmlns:a16="http://schemas.microsoft.com/office/drawing/2014/main" id="{26FA8D1D-19A8-0ED3-3F54-732849D70CA2}"/>
              </a:ext>
            </a:extLst>
          </p:cNvPr>
          <p:cNvGrpSpPr/>
          <p:nvPr/>
        </p:nvGrpSpPr>
        <p:grpSpPr>
          <a:xfrm>
            <a:off x="583747" y="1774382"/>
            <a:ext cx="3151490" cy="3668886"/>
            <a:chOff x="583747" y="1774382"/>
            <a:chExt cx="3151490" cy="366888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24FC899-0F0D-B60E-8EB2-BFA828E52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3747" y="1774382"/>
              <a:ext cx="2439851" cy="3668886"/>
            </a:xfrm>
            <a:prstGeom prst="rect">
              <a:avLst/>
            </a:prstGeom>
          </p:spPr>
        </p:pic>
        <p:sp>
          <p:nvSpPr>
            <p:cNvPr id="10" name="Left Arrow 2">
              <a:extLst>
                <a:ext uri="{FF2B5EF4-FFF2-40B4-BE49-F238E27FC236}">
                  <a16:creationId xmlns:a16="http://schemas.microsoft.com/office/drawing/2014/main" id="{CB86D749-507C-9AA3-8F41-350A104964C4}"/>
                </a:ext>
              </a:extLst>
            </p:cNvPr>
            <p:cNvSpPr/>
            <p:nvPr/>
          </p:nvSpPr>
          <p:spPr>
            <a:xfrm>
              <a:off x="2448561" y="4623423"/>
              <a:ext cx="1286676" cy="483415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862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005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My Eligibility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6286" y="2208465"/>
            <a:ext cx="66545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Need to look up the accommodations you are eligible for? 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‘My Eligibility’ section lists all your approved accommodations. </a:t>
            </a:r>
          </a:p>
        </p:txBody>
      </p:sp>
      <p:grpSp>
        <p:nvGrpSpPr>
          <p:cNvPr id="9" name="Group 8" descr="Screenshot of the &quot;My Dashboard&quot; menu in myAccess. A black arrow points to &quot;My Eligibility&quot; ">
            <a:extLst>
              <a:ext uri="{FF2B5EF4-FFF2-40B4-BE49-F238E27FC236}">
                <a16:creationId xmlns:a16="http://schemas.microsoft.com/office/drawing/2014/main" id="{920F9BF5-D8F6-609E-AAEE-D157B2409A6D}"/>
              </a:ext>
            </a:extLst>
          </p:cNvPr>
          <p:cNvGrpSpPr/>
          <p:nvPr/>
        </p:nvGrpSpPr>
        <p:grpSpPr>
          <a:xfrm>
            <a:off x="653005" y="1581696"/>
            <a:ext cx="3027796" cy="3694607"/>
            <a:chOff x="572398" y="1198843"/>
            <a:chExt cx="3027796" cy="369460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FCECE37-CF99-F54C-8BE5-426C2CD75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72398" y="1198843"/>
              <a:ext cx="2420967" cy="3694607"/>
            </a:xfrm>
            <a:prstGeom prst="rect">
              <a:avLst/>
            </a:prstGeom>
          </p:spPr>
        </p:pic>
        <p:sp>
          <p:nvSpPr>
            <p:cNvPr id="7" name="Left Arrow 13">
              <a:extLst>
                <a:ext uri="{FF2B5EF4-FFF2-40B4-BE49-F238E27FC236}">
                  <a16:creationId xmlns:a16="http://schemas.microsoft.com/office/drawing/2014/main" id="{7446BB42-E084-8005-1A09-D095F1DCCCC9}"/>
                </a:ext>
              </a:extLst>
            </p:cNvPr>
            <p:cNvSpPr/>
            <p:nvPr/>
          </p:nvSpPr>
          <p:spPr>
            <a:xfrm>
              <a:off x="2386535" y="3764604"/>
              <a:ext cx="1213659" cy="489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189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838200" y="598016"/>
            <a:ext cx="10515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lack" panose="020B0A04020102020204" pitchFamily="34" charset="0"/>
                <a:cs typeface="Arial" panose="020B0604020202020204" pitchFamily="34" charset="0"/>
              </a:rPr>
              <a:t>My Mailbox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A4FCD-7E1B-1B37-ADBF-EE3A42400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197" y="1575974"/>
            <a:ext cx="7179399" cy="3712896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Emails from our office will go to your official MU email account. </a:t>
            </a:r>
          </a:p>
          <a:p>
            <a:pPr marL="0" indent="0" fontAlgn="base">
              <a:lnSpc>
                <a:spcPct val="120000"/>
              </a:lnSpc>
              <a:spcAft>
                <a:spcPts val="600"/>
              </a:spcAft>
              <a:buNone/>
            </a:pP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sure if you’ve missed an email from us? The “My Mailbox” tab allows you to view most emails sent to you by the Disability Center. </a:t>
            </a:r>
          </a:p>
          <a:p>
            <a:pPr marL="0" indent="0" fontAlgn="base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communications in the log include your Accommodation Plan, upcoming appointment reminders, communication regarding specific accommodations, etc. </a:t>
            </a:r>
          </a:p>
          <a:p>
            <a:pPr fontAlgn="base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pSp>
        <p:nvGrpSpPr>
          <p:cNvPr id="8" name="Group 7" descr="Screenshot of the &quot;My Dashboard&quot; menu in myAccess. A black arrow points to &quot;My Mailbox&quot; ">
            <a:extLst>
              <a:ext uri="{FF2B5EF4-FFF2-40B4-BE49-F238E27FC236}">
                <a16:creationId xmlns:a16="http://schemas.microsoft.com/office/drawing/2014/main" id="{36AF9261-7EAF-DF42-F41D-588A76354BDB}"/>
              </a:ext>
            </a:extLst>
          </p:cNvPr>
          <p:cNvGrpSpPr/>
          <p:nvPr/>
        </p:nvGrpSpPr>
        <p:grpSpPr>
          <a:xfrm>
            <a:off x="871268" y="1575974"/>
            <a:ext cx="3029915" cy="3582622"/>
            <a:chOff x="902925" y="1343061"/>
            <a:chExt cx="2868862" cy="334374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7A8B0A4-31A0-ACF9-1FB7-A77B5CB45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925" y="1343061"/>
              <a:ext cx="2191056" cy="3343742"/>
            </a:xfrm>
            <a:prstGeom prst="rect">
              <a:avLst/>
            </a:prstGeom>
          </p:spPr>
        </p:pic>
        <p:sp>
          <p:nvSpPr>
            <p:cNvPr id="3" name="Left Arrow 2"/>
            <p:cNvSpPr/>
            <p:nvPr/>
          </p:nvSpPr>
          <p:spPr>
            <a:xfrm>
              <a:off x="2616315" y="4246229"/>
              <a:ext cx="1155472" cy="440574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805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436975"/>
            <a:ext cx="105156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  <a:cs typeface="Arial" panose="020B0604020202020204" pitchFamily="34" charset="0"/>
              </a:rPr>
              <a:t>Information Release Consents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78165" y="1536174"/>
            <a:ext cx="71756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By requesting accommodations in </a:t>
            </a:r>
            <a:r>
              <a:rPr lang="en-US" sz="16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myAccess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, you grant us permission to notify your instructor(s) of your accommodation(s). 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Outside of that, if you would like us to share information regarding your accommodations or status with the office to either a parent/guardian, academic advisor, or other campus official/department, you’ll need to complete an “Informed Release Consent Form” found in </a:t>
            </a:r>
            <a:r>
              <a:rPr lang="en-US" sz="16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myAccess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.  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NOTE: Completing a release does not grant the individual the ability to request accommodations on your behalf, nor does it mean we’ll actively reach out to parents/guardians about your involvement with our office. </a:t>
            </a:r>
            <a:endParaRPr lang="en-US" sz="16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 descr="Screenshot of the &quot;My Dashboard&quot; menu in myAccess. A black arrow points to &quot;Informed Release Consents&quot; ">
            <a:extLst>
              <a:ext uri="{FF2B5EF4-FFF2-40B4-BE49-F238E27FC236}">
                <a16:creationId xmlns:a16="http://schemas.microsoft.com/office/drawing/2014/main" id="{1D4FF64D-44C9-5C9A-7BD1-B5B7CAF234DC}"/>
              </a:ext>
            </a:extLst>
          </p:cNvPr>
          <p:cNvGrpSpPr/>
          <p:nvPr/>
        </p:nvGrpSpPr>
        <p:grpSpPr>
          <a:xfrm>
            <a:off x="581025" y="1356968"/>
            <a:ext cx="3391023" cy="3694607"/>
            <a:chOff x="581025" y="1356968"/>
            <a:chExt cx="3391023" cy="369460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81025" y="1356968"/>
              <a:ext cx="2420967" cy="3694607"/>
            </a:xfrm>
            <a:prstGeom prst="rect">
              <a:avLst/>
            </a:prstGeom>
          </p:spPr>
        </p:pic>
        <p:sp>
          <p:nvSpPr>
            <p:cNvPr id="14" name="Left Arrow 13"/>
            <p:cNvSpPr/>
            <p:nvPr/>
          </p:nvSpPr>
          <p:spPr>
            <a:xfrm>
              <a:off x="2758389" y="2715031"/>
              <a:ext cx="1213659" cy="489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515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Listing Accommodation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77730-91B2-5FC3-AB5D-06BB5EB3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833" y="1550409"/>
            <a:ext cx="6944748" cy="37128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receive your accommodations each semester, you’ll need to confirm your need 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myAccess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Not sure if you’ve requeste</a:t>
            </a:r>
            <a:r>
              <a:rPr lang="en-US" dirty="0"/>
              <a:t>d your accommodation letters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or want to confirm which accommodations you’ve requested?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 the “List Requests” feature to view all your accommodation letters and/or to generate new letters.</a:t>
            </a:r>
          </a:p>
          <a:p>
            <a:endParaRPr lang="en-US" dirty="0"/>
          </a:p>
        </p:txBody>
      </p:sp>
      <p:grpSp>
        <p:nvGrpSpPr>
          <p:cNvPr id="4" name="Group 3" descr="Screenshot of the &quot;Accommodations&quot; menu in myAccess. A black arrow points to &quot;List Requests&quot; ">
            <a:extLst>
              <a:ext uri="{FF2B5EF4-FFF2-40B4-BE49-F238E27FC236}">
                <a16:creationId xmlns:a16="http://schemas.microsoft.com/office/drawing/2014/main" id="{AC26510D-01BB-CB2C-CA3D-476CE3A6B11D}"/>
              </a:ext>
            </a:extLst>
          </p:cNvPr>
          <p:cNvGrpSpPr/>
          <p:nvPr/>
        </p:nvGrpSpPr>
        <p:grpSpPr>
          <a:xfrm>
            <a:off x="637837" y="1781542"/>
            <a:ext cx="3646343" cy="3250631"/>
            <a:chOff x="637837" y="1781542"/>
            <a:chExt cx="3646343" cy="325063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9C81249-7321-CB41-6B52-AD695562E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7837" y="1781542"/>
              <a:ext cx="2788043" cy="3250631"/>
            </a:xfrm>
            <a:prstGeom prst="rect">
              <a:avLst/>
            </a:prstGeom>
          </p:spPr>
        </p:pic>
        <p:sp>
          <p:nvSpPr>
            <p:cNvPr id="7" name="Left Arrow 6">
              <a:extLst>
                <a:ext uri="{FF2B5EF4-FFF2-40B4-BE49-F238E27FC236}">
                  <a16:creationId xmlns:a16="http://schemas.microsoft.com/office/drawing/2014/main" id="{8F27C6FD-C440-7187-43FF-19AAF9219C85}"/>
                </a:ext>
              </a:extLst>
            </p:cNvPr>
            <p:cNvSpPr/>
            <p:nvPr/>
          </p:nvSpPr>
          <p:spPr>
            <a:xfrm>
              <a:off x="2719646" y="2192947"/>
              <a:ext cx="1564534" cy="676093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1599052"/>
      </p:ext>
    </p:extLst>
  </p:cSld>
  <p:clrMapOvr>
    <a:masterClrMapping/>
  </p:clrMapOvr>
</p:sld>
</file>

<file path=ppt/theme/theme1.xml><?xml version="1.0" encoding="utf-8"?>
<a:theme xmlns:a="http://schemas.openxmlformats.org/drawingml/2006/main" name="MU-Powerpoint-Light-Wide">
  <a:themeElements>
    <a:clrScheme name="Mizzou Theme">
      <a:dk1>
        <a:srgbClr val="000000"/>
      </a:dk1>
      <a:lt1>
        <a:srgbClr val="000000"/>
      </a:lt1>
      <a:dk2>
        <a:srgbClr val="FEFFFF"/>
      </a:dk2>
      <a:lt2>
        <a:srgbClr val="FEFFFF"/>
      </a:lt2>
      <a:accent1>
        <a:srgbClr val="F4CF4B"/>
      </a:accent1>
      <a:accent2>
        <a:srgbClr val="900000"/>
      </a:accent2>
      <a:accent3>
        <a:srgbClr val="BD5B2B"/>
      </a:accent3>
      <a:accent4>
        <a:srgbClr val="69901D"/>
      </a:accent4>
      <a:accent5>
        <a:srgbClr val="1C5E90"/>
      </a:accent5>
      <a:accent6>
        <a:srgbClr val="8F8883"/>
      </a:accent6>
      <a:hlink>
        <a:srgbClr val="AB1500"/>
      </a:hlink>
      <a:folHlink>
        <a:srgbClr val="1C5E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MU-Powerpoint-Light-Wide</Template>
  <TotalTime>196</TotalTime>
  <Words>643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Arial Black</vt:lpstr>
      <vt:lpstr>MU-Powerpoint-Light-Wide</vt:lpstr>
      <vt:lpstr>Navigating Your myAccess Account</vt:lpstr>
      <vt:lpstr>Purpose of this Tutorial</vt:lpstr>
      <vt:lpstr>Accessing Your Account</vt:lpstr>
      <vt:lpstr>Required Electronic Forms </vt:lpstr>
      <vt:lpstr>Required Electronic Forms, cont.</vt:lpstr>
      <vt:lpstr>My Eligibility </vt:lpstr>
      <vt:lpstr>My Mailbox</vt:lpstr>
      <vt:lpstr>Information Release Consents</vt:lpstr>
      <vt:lpstr>Listing Accommodation Request</vt:lpstr>
      <vt:lpstr>Modifying Your Accommodation Plan</vt:lpstr>
      <vt:lpstr>Alternative Testing, Alternative Formats, Flex Plans, &amp; Note-Taking Assistance</vt:lpstr>
      <vt:lpstr>Questions?</vt:lpstr>
    </vt:vector>
  </TitlesOfParts>
  <Company>University of Missouri-Columbia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Your myAccess Account</dc:title>
  <dc:creator>Sarabia, Stacy E.</dc:creator>
  <cp:lastModifiedBy>Brickley, Ashley</cp:lastModifiedBy>
  <cp:revision>6</cp:revision>
  <dcterms:created xsi:type="dcterms:W3CDTF">2019-06-13T20:12:34Z</dcterms:created>
  <dcterms:modified xsi:type="dcterms:W3CDTF">2024-07-10T21:37:41Z</dcterms:modified>
</cp:coreProperties>
</file>