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370" r:id="rId4"/>
    <p:sldId id="371" r:id="rId5"/>
    <p:sldId id="372" r:id="rId6"/>
    <p:sldId id="373" r:id="rId7"/>
    <p:sldId id="374" r:id="rId8"/>
    <p:sldId id="35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A46BD9-C82B-40AC-8DDD-7D6228759302}" v="95" dt="2024-07-12T16:54:07.5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86441" autoAdjust="0"/>
  </p:normalViewPr>
  <p:slideViewPr>
    <p:cSldViewPr snapToGrid="0">
      <p:cViewPr varScale="1">
        <p:scale>
          <a:sx n="80" d="100"/>
          <a:sy n="80" d="100"/>
        </p:scale>
        <p:origin x="108" y="432"/>
      </p:cViewPr>
      <p:guideLst/>
    </p:cSldViewPr>
  </p:slideViewPr>
  <p:outlineViewPr>
    <p:cViewPr>
      <p:scale>
        <a:sx n="33" d="100"/>
        <a:sy n="33" d="100"/>
      </p:scale>
      <p:origin x="0" y="-17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ckley, Ashley M." userId="d26e0662-9ac6-47fa-8a0c-ad901c97fd5b" providerId="ADAL" clId="{A5A46BD9-C82B-40AC-8DDD-7D6228759302}"/>
    <pc:docChg chg="undo redo custSel addSld delSld modSld sldOrd">
      <pc:chgData name="Brickley, Ashley M." userId="d26e0662-9ac6-47fa-8a0c-ad901c97fd5b" providerId="ADAL" clId="{A5A46BD9-C82B-40AC-8DDD-7D6228759302}" dt="2024-07-12T17:04:04.144" v="5942" actId="962"/>
      <pc:docMkLst>
        <pc:docMk/>
      </pc:docMkLst>
      <pc:sldChg chg="add ord">
        <pc:chgData name="Brickley, Ashley M." userId="d26e0662-9ac6-47fa-8a0c-ad901c97fd5b" providerId="ADAL" clId="{A5A46BD9-C82B-40AC-8DDD-7D6228759302}" dt="2024-07-12T16:22:36.816" v="467"/>
        <pc:sldMkLst>
          <pc:docMk/>
          <pc:sldMk cId="603737439" sldId="256"/>
        </pc:sldMkLst>
      </pc:sldChg>
      <pc:sldChg chg="addSp delSp modSp del mod chgLayout">
        <pc:chgData name="Brickley, Ashley M." userId="d26e0662-9ac6-47fa-8a0c-ad901c97fd5b" providerId="ADAL" clId="{A5A46BD9-C82B-40AC-8DDD-7D6228759302}" dt="2024-07-12T16:22:25.969" v="459" actId="47"/>
        <pc:sldMkLst>
          <pc:docMk/>
          <pc:sldMk cId="3295670981" sldId="258"/>
        </pc:sldMkLst>
        <pc:spChg chg="mod ord">
          <ac:chgData name="Brickley, Ashley M." userId="d26e0662-9ac6-47fa-8a0c-ad901c97fd5b" providerId="ADAL" clId="{A5A46BD9-C82B-40AC-8DDD-7D6228759302}" dt="2024-07-10T21:56:45.319" v="9" actId="1076"/>
          <ac:spMkLst>
            <pc:docMk/>
            <pc:sldMk cId="3295670981" sldId="258"/>
            <ac:spMk id="2" creationId="{00000000-0000-0000-0000-000000000000}"/>
          </ac:spMkLst>
        </pc:spChg>
        <pc:spChg chg="add del mod ord">
          <ac:chgData name="Brickley, Ashley M." userId="d26e0662-9ac6-47fa-8a0c-ad901c97fd5b" providerId="ADAL" clId="{A5A46BD9-C82B-40AC-8DDD-7D6228759302}" dt="2024-07-10T21:56:40.804" v="8" actId="478"/>
          <ac:spMkLst>
            <pc:docMk/>
            <pc:sldMk cId="3295670981" sldId="258"/>
            <ac:spMk id="3" creationId="{1D692FD6-71F3-AB43-3446-A737601A0AAC}"/>
          </ac:spMkLst>
        </pc:spChg>
      </pc:sldChg>
      <pc:sldChg chg="modSp del mod">
        <pc:chgData name="Brickley, Ashley M." userId="d26e0662-9ac6-47fa-8a0c-ad901c97fd5b" providerId="ADAL" clId="{A5A46BD9-C82B-40AC-8DDD-7D6228759302}" dt="2024-07-12T16:22:30.825" v="460" actId="47"/>
        <pc:sldMkLst>
          <pc:docMk/>
          <pc:sldMk cId="405395195" sldId="259"/>
        </pc:sldMkLst>
        <pc:spChg chg="mod">
          <ac:chgData name="Brickley, Ashley M." userId="d26e0662-9ac6-47fa-8a0c-ad901c97fd5b" providerId="ADAL" clId="{A5A46BD9-C82B-40AC-8DDD-7D6228759302}" dt="2024-07-10T21:58:47.603" v="282" actId="1076"/>
          <ac:spMkLst>
            <pc:docMk/>
            <pc:sldMk cId="405395195" sldId="259"/>
            <ac:spMk id="4" creationId="{00000000-0000-0000-0000-000000000000}"/>
          </ac:spMkLst>
        </pc:spChg>
        <pc:spChg chg="mod">
          <ac:chgData name="Brickley, Ashley M." userId="d26e0662-9ac6-47fa-8a0c-ad901c97fd5b" providerId="ADAL" clId="{A5A46BD9-C82B-40AC-8DDD-7D6228759302}" dt="2024-07-10T22:00:22.769" v="453" actId="20577"/>
          <ac:spMkLst>
            <pc:docMk/>
            <pc:sldMk cId="405395195" sldId="259"/>
            <ac:spMk id="6" creationId="{00000000-0000-0000-0000-000000000000}"/>
          </ac:spMkLst>
        </pc:spChg>
      </pc:sldChg>
      <pc:sldChg chg="modSp del mod">
        <pc:chgData name="Brickley, Ashley M." userId="d26e0662-9ac6-47fa-8a0c-ad901c97fd5b" providerId="ADAL" clId="{A5A46BD9-C82B-40AC-8DDD-7D6228759302}" dt="2024-07-12T16:22:31.414" v="461" actId="47"/>
        <pc:sldMkLst>
          <pc:docMk/>
          <pc:sldMk cId="4291493850" sldId="260"/>
        </pc:sldMkLst>
        <pc:spChg chg="mod">
          <ac:chgData name="Brickley, Ashley M." userId="d26e0662-9ac6-47fa-8a0c-ad901c97fd5b" providerId="ADAL" clId="{A5A46BD9-C82B-40AC-8DDD-7D6228759302}" dt="2024-07-10T22:00:58.219" v="456" actId="2711"/>
          <ac:spMkLst>
            <pc:docMk/>
            <pc:sldMk cId="4291493850" sldId="260"/>
            <ac:spMk id="8" creationId="{00000000-0000-0000-0000-000000000000}"/>
          </ac:spMkLst>
        </pc:spChg>
      </pc:sldChg>
      <pc:sldChg chg="del">
        <pc:chgData name="Brickley, Ashley M." userId="d26e0662-9ac6-47fa-8a0c-ad901c97fd5b" providerId="ADAL" clId="{A5A46BD9-C82B-40AC-8DDD-7D6228759302}" dt="2024-07-12T16:22:33.105" v="464" actId="47"/>
        <pc:sldMkLst>
          <pc:docMk/>
          <pc:sldMk cId="2101751381" sldId="261"/>
        </pc:sldMkLst>
      </pc:sldChg>
      <pc:sldChg chg="del">
        <pc:chgData name="Brickley, Ashley M." userId="d26e0662-9ac6-47fa-8a0c-ad901c97fd5b" providerId="ADAL" clId="{A5A46BD9-C82B-40AC-8DDD-7D6228759302}" dt="2024-07-10T21:55:34.929" v="2" actId="47"/>
        <pc:sldMkLst>
          <pc:docMk/>
          <pc:sldMk cId="1234562541" sldId="262"/>
        </pc:sldMkLst>
      </pc:sldChg>
      <pc:sldChg chg="del">
        <pc:chgData name="Brickley, Ashley M." userId="d26e0662-9ac6-47fa-8a0c-ad901c97fd5b" providerId="ADAL" clId="{A5A46BD9-C82B-40AC-8DDD-7D6228759302}" dt="2024-07-10T20:55:28.253" v="0" actId="47"/>
        <pc:sldMkLst>
          <pc:docMk/>
          <pc:sldMk cId="2566584948" sldId="263"/>
        </pc:sldMkLst>
      </pc:sldChg>
      <pc:sldChg chg="del">
        <pc:chgData name="Brickley, Ashley M." userId="d26e0662-9ac6-47fa-8a0c-ad901c97fd5b" providerId="ADAL" clId="{A5A46BD9-C82B-40AC-8DDD-7D6228759302}" dt="2024-07-10T21:55:39.231" v="3" actId="47"/>
        <pc:sldMkLst>
          <pc:docMk/>
          <pc:sldMk cId="1677401671" sldId="264"/>
        </pc:sldMkLst>
      </pc:sldChg>
      <pc:sldChg chg="del">
        <pc:chgData name="Brickley, Ashley M." userId="d26e0662-9ac6-47fa-8a0c-ad901c97fd5b" providerId="ADAL" clId="{A5A46BD9-C82B-40AC-8DDD-7D6228759302}" dt="2024-07-12T16:22:32.059" v="462" actId="47"/>
        <pc:sldMkLst>
          <pc:docMk/>
          <pc:sldMk cId="4040780398" sldId="266"/>
        </pc:sldMkLst>
      </pc:sldChg>
      <pc:sldChg chg="del">
        <pc:chgData name="Brickley, Ashley M." userId="d26e0662-9ac6-47fa-8a0c-ad901c97fd5b" providerId="ADAL" clId="{A5A46BD9-C82B-40AC-8DDD-7D6228759302}" dt="2024-07-12T16:22:32.560" v="463" actId="47"/>
        <pc:sldMkLst>
          <pc:docMk/>
          <pc:sldMk cId="2612780154" sldId="268"/>
        </pc:sldMkLst>
      </pc:sldChg>
      <pc:sldChg chg="add del">
        <pc:chgData name="Brickley, Ashley M." userId="d26e0662-9ac6-47fa-8a0c-ad901c97fd5b" providerId="ADAL" clId="{A5A46BD9-C82B-40AC-8DDD-7D6228759302}" dt="2024-07-12T16:22:33.784" v="465" actId="47"/>
        <pc:sldMkLst>
          <pc:docMk/>
          <pc:sldMk cId="3045739667" sldId="269"/>
        </pc:sldMkLst>
      </pc:sldChg>
      <pc:sldChg chg="modSp add mod ord">
        <pc:chgData name="Brickley, Ashley M." userId="d26e0662-9ac6-47fa-8a0c-ad901c97fd5b" providerId="ADAL" clId="{A5A46BD9-C82B-40AC-8DDD-7D6228759302}" dt="2024-07-12T16:24:06.103" v="636" actId="20577"/>
        <pc:sldMkLst>
          <pc:docMk/>
          <pc:sldMk cId="3615950738" sldId="270"/>
        </pc:sldMkLst>
        <pc:spChg chg="mod">
          <ac:chgData name="Brickley, Ashley M." userId="d26e0662-9ac6-47fa-8a0c-ad901c97fd5b" providerId="ADAL" clId="{A5A46BD9-C82B-40AC-8DDD-7D6228759302}" dt="2024-07-12T16:24:06.103" v="636" actId="20577"/>
          <ac:spMkLst>
            <pc:docMk/>
            <pc:sldMk cId="3615950738" sldId="270"/>
            <ac:spMk id="4" creationId="{957433EC-6770-C36A-5172-D46C335F76CB}"/>
          </ac:spMkLst>
        </pc:spChg>
      </pc:sldChg>
      <pc:sldChg chg="add del">
        <pc:chgData name="Brickley, Ashley M." userId="d26e0662-9ac6-47fa-8a0c-ad901c97fd5b" providerId="ADAL" clId="{A5A46BD9-C82B-40AC-8DDD-7D6228759302}" dt="2024-07-10T21:56:26.081" v="5" actId="47"/>
        <pc:sldMkLst>
          <pc:docMk/>
          <pc:sldMk cId="3846654680" sldId="270"/>
        </pc:sldMkLst>
      </pc:sldChg>
      <pc:sldChg chg="modSp new mod chgLayout">
        <pc:chgData name="Brickley, Ashley M." userId="d26e0662-9ac6-47fa-8a0c-ad901c97fd5b" providerId="ADAL" clId="{A5A46BD9-C82B-40AC-8DDD-7D6228759302}" dt="2024-07-12T16:30:40.926" v="1244" actId="700"/>
        <pc:sldMkLst>
          <pc:docMk/>
          <pc:sldMk cId="3227661968" sldId="271"/>
        </pc:sldMkLst>
        <pc:spChg chg="mod ord">
          <ac:chgData name="Brickley, Ashley M." userId="d26e0662-9ac6-47fa-8a0c-ad901c97fd5b" providerId="ADAL" clId="{A5A46BD9-C82B-40AC-8DDD-7D6228759302}" dt="2024-07-12T16:30:40.926" v="1244" actId="700"/>
          <ac:spMkLst>
            <pc:docMk/>
            <pc:sldMk cId="3227661968" sldId="271"/>
            <ac:spMk id="2" creationId="{131C1D8E-9C86-03E1-A6F1-38D5EB890C0A}"/>
          </ac:spMkLst>
        </pc:spChg>
        <pc:spChg chg="mod ord">
          <ac:chgData name="Brickley, Ashley M." userId="d26e0662-9ac6-47fa-8a0c-ad901c97fd5b" providerId="ADAL" clId="{A5A46BD9-C82B-40AC-8DDD-7D6228759302}" dt="2024-07-12T16:30:40.926" v="1244" actId="700"/>
          <ac:spMkLst>
            <pc:docMk/>
            <pc:sldMk cId="3227661968" sldId="271"/>
            <ac:spMk id="3" creationId="{028F9EEE-9F18-EF41-CB4B-2BF4ACE6CFDC}"/>
          </ac:spMkLst>
        </pc:spChg>
      </pc:sldChg>
      <pc:sldChg chg="add del">
        <pc:chgData name="Brickley, Ashley M." userId="d26e0662-9ac6-47fa-8a0c-ad901c97fd5b" providerId="ADAL" clId="{A5A46BD9-C82B-40AC-8DDD-7D6228759302}" dt="2024-07-12T16:56:29.434" v="3116" actId="47"/>
        <pc:sldMkLst>
          <pc:docMk/>
          <pc:sldMk cId="4134891474" sldId="318"/>
        </pc:sldMkLst>
      </pc:sldChg>
      <pc:sldChg chg="addSp delSp modSp add mod modClrScheme chgLayout">
        <pc:chgData name="Brickley, Ashley M." userId="d26e0662-9ac6-47fa-8a0c-ad901c97fd5b" providerId="ADAL" clId="{A5A46BD9-C82B-40AC-8DDD-7D6228759302}" dt="2024-07-12T16:25:32.616" v="663" actId="207"/>
        <pc:sldMkLst>
          <pc:docMk/>
          <pc:sldMk cId="1151425417" sldId="359"/>
        </pc:sldMkLst>
        <pc:spChg chg="del">
          <ac:chgData name="Brickley, Ashley M." userId="d26e0662-9ac6-47fa-8a0c-ad901c97fd5b" providerId="ADAL" clId="{A5A46BD9-C82B-40AC-8DDD-7D6228759302}" dt="2024-07-12T16:24:40.023" v="642" actId="478"/>
          <ac:spMkLst>
            <pc:docMk/>
            <pc:sldMk cId="1151425417" sldId="359"/>
            <ac:spMk id="2" creationId="{00000000-0000-0000-0000-000000000000}"/>
          </ac:spMkLst>
        </pc:spChg>
        <pc:spChg chg="add mod ord">
          <ac:chgData name="Brickley, Ashley M." userId="d26e0662-9ac6-47fa-8a0c-ad901c97fd5b" providerId="ADAL" clId="{A5A46BD9-C82B-40AC-8DDD-7D6228759302}" dt="2024-07-12T16:24:49.428" v="644" actId="2711"/>
          <ac:spMkLst>
            <pc:docMk/>
            <pc:sldMk cId="1151425417" sldId="359"/>
            <ac:spMk id="3" creationId="{462EBF9B-894A-8057-522D-F0CFE9CC3651}"/>
          </ac:spMkLst>
        </pc:spChg>
        <pc:spChg chg="del">
          <ac:chgData name="Brickley, Ashley M." userId="d26e0662-9ac6-47fa-8a0c-ad901c97fd5b" providerId="ADAL" clId="{A5A46BD9-C82B-40AC-8DDD-7D6228759302}" dt="2024-07-12T16:25:04.541" v="645" actId="478"/>
          <ac:spMkLst>
            <pc:docMk/>
            <pc:sldMk cId="1151425417" sldId="359"/>
            <ac:spMk id="4" creationId="{00000000-0000-0000-0000-000000000000}"/>
          </ac:spMkLst>
        </pc:spChg>
        <pc:spChg chg="add mod ord">
          <ac:chgData name="Brickley, Ashley M." userId="d26e0662-9ac6-47fa-8a0c-ad901c97fd5b" providerId="ADAL" clId="{A5A46BD9-C82B-40AC-8DDD-7D6228759302}" dt="2024-07-12T16:25:32.616" v="663" actId="207"/>
          <ac:spMkLst>
            <pc:docMk/>
            <pc:sldMk cId="1151425417" sldId="359"/>
            <ac:spMk id="5" creationId="{E8980410-0AE5-A4F4-13F4-32E385FF27B5}"/>
          </ac:spMkLst>
        </pc:spChg>
      </pc:sldChg>
      <pc:sldChg chg="modSp add del mod">
        <pc:chgData name="Brickley, Ashley M." userId="d26e0662-9ac6-47fa-8a0c-ad901c97fd5b" providerId="ADAL" clId="{A5A46BD9-C82B-40AC-8DDD-7D6228759302}" dt="2024-07-12T16:30:11.008" v="1243" actId="47"/>
        <pc:sldMkLst>
          <pc:docMk/>
          <pc:sldMk cId="2439613475" sldId="360"/>
        </pc:sldMkLst>
        <pc:spChg chg="mod">
          <ac:chgData name="Brickley, Ashley M." userId="d26e0662-9ac6-47fa-8a0c-ad901c97fd5b" providerId="ADAL" clId="{A5A46BD9-C82B-40AC-8DDD-7D6228759302}" dt="2024-07-12T16:22:20.885" v="458" actId="27636"/>
          <ac:spMkLst>
            <pc:docMk/>
            <pc:sldMk cId="2439613475" sldId="360"/>
            <ac:spMk id="6" creationId="{00000000-0000-0000-0000-000000000000}"/>
          </ac:spMkLst>
        </pc:spChg>
      </pc:sldChg>
      <pc:sldChg chg="modSp add del mod">
        <pc:chgData name="Brickley, Ashley M." userId="d26e0662-9ac6-47fa-8a0c-ad901c97fd5b" providerId="ADAL" clId="{A5A46BD9-C82B-40AC-8DDD-7D6228759302}" dt="2024-07-12T16:38:53.113" v="2181" actId="47"/>
        <pc:sldMkLst>
          <pc:docMk/>
          <pc:sldMk cId="2913580358" sldId="361"/>
        </pc:sldMkLst>
        <pc:picChg chg="mod">
          <ac:chgData name="Brickley, Ashley M." userId="d26e0662-9ac6-47fa-8a0c-ad901c97fd5b" providerId="ADAL" clId="{A5A46BD9-C82B-40AC-8DDD-7D6228759302}" dt="2024-07-12T16:33:57.253" v="1787" actId="1076"/>
          <ac:picMkLst>
            <pc:docMk/>
            <pc:sldMk cId="2913580358" sldId="361"/>
            <ac:picMk id="5" creationId="{FA009A7C-7A72-3A64-5C8B-E14E17B73CDC}"/>
          </ac:picMkLst>
        </pc:picChg>
      </pc:sldChg>
      <pc:sldChg chg="modSp add del mod">
        <pc:chgData name="Brickley, Ashley M." userId="d26e0662-9ac6-47fa-8a0c-ad901c97fd5b" providerId="ADAL" clId="{A5A46BD9-C82B-40AC-8DDD-7D6228759302}" dt="2024-07-12T16:57:29.311" v="3117" actId="47"/>
        <pc:sldMkLst>
          <pc:docMk/>
          <pc:sldMk cId="1623035697" sldId="362"/>
        </pc:sldMkLst>
        <pc:picChg chg="mod modCrop">
          <ac:chgData name="Brickley, Ashley M." userId="d26e0662-9ac6-47fa-8a0c-ad901c97fd5b" providerId="ADAL" clId="{A5A46BD9-C82B-40AC-8DDD-7D6228759302}" dt="2024-07-12T16:51:02.196" v="2477" actId="732"/>
          <ac:picMkLst>
            <pc:docMk/>
            <pc:sldMk cId="1623035697" sldId="362"/>
            <ac:picMk id="8" creationId="{A3018163-D18B-2BF4-BDCB-6541761BC93B}"/>
          </ac:picMkLst>
        </pc:picChg>
      </pc:sldChg>
      <pc:sldChg chg="addSp delSp modSp add del mod modClrScheme chgLayout">
        <pc:chgData name="Brickley, Ashley M." userId="d26e0662-9ac6-47fa-8a0c-ad901c97fd5b" providerId="ADAL" clId="{A5A46BD9-C82B-40AC-8DDD-7D6228759302}" dt="2024-07-12T16:57:41.539" v="3118" actId="47"/>
        <pc:sldMkLst>
          <pc:docMk/>
          <pc:sldMk cId="681280213" sldId="369"/>
        </pc:sldMkLst>
        <pc:spChg chg="mod ord">
          <ac:chgData name="Brickley, Ashley M." userId="d26e0662-9ac6-47fa-8a0c-ad901c97fd5b" providerId="ADAL" clId="{A5A46BD9-C82B-40AC-8DDD-7D6228759302}" dt="2024-07-12T16:40:11.946" v="2194" actId="700"/>
          <ac:spMkLst>
            <pc:docMk/>
            <pc:sldMk cId="681280213" sldId="369"/>
            <ac:spMk id="2" creationId="{00000000-0000-0000-0000-000000000000}"/>
          </ac:spMkLst>
        </pc:spChg>
        <pc:spChg chg="del mod">
          <ac:chgData name="Brickley, Ashley M." userId="d26e0662-9ac6-47fa-8a0c-ad901c97fd5b" providerId="ADAL" clId="{A5A46BD9-C82B-40AC-8DDD-7D6228759302}" dt="2024-07-12T16:40:39.060" v="2201" actId="478"/>
          <ac:spMkLst>
            <pc:docMk/>
            <pc:sldMk cId="681280213" sldId="369"/>
            <ac:spMk id="3" creationId="{00000000-0000-0000-0000-000000000000}"/>
          </ac:spMkLst>
        </pc:spChg>
        <pc:spChg chg="add del mod ord">
          <ac:chgData name="Brickley, Ashley M." userId="d26e0662-9ac6-47fa-8a0c-ad901c97fd5b" providerId="ADAL" clId="{A5A46BD9-C82B-40AC-8DDD-7D6228759302}" dt="2024-07-12T16:40:08.859" v="2193" actId="700"/>
          <ac:spMkLst>
            <pc:docMk/>
            <pc:sldMk cId="681280213" sldId="369"/>
            <ac:spMk id="4" creationId="{D36806DD-884C-3E7C-3317-C667DAD193B0}"/>
          </ac:spMkLst>
        </pc:spChg>
        <pc:spChg chg="add del mod ord">
          <ac:chgData name="Brickley, Ashley M." userId="d26e0662-9ac6-47fa-8a0c-ad901c97fd5b" providerId="ADAL" clId="{A5A46BD9-C82B-40AC-8DDD-7D6228759302}" dt="2024-07-12T16:40:08.859" v="2193" actId="700"/>
          <ac:spMkLst>
            <pc:docMk/>
            <pc:sldMk cId="681280213" sldId="369"/>
            <ac:spMk id="6" creationId="{25ED52E7-8FFF-953A-234D-F5C58A21B572}"/>
          </ac:spMkLst>
        </pc:spChg>
        <pc:spChg chg="add del mod ord">
          <ac:chgData name="Brickley, Ashley M." userId="d26e0662-9ac6-47fa-8a0c-ad901c97fd5b" providerId="ADAL" clId="{A5A46BD9-C82B-40AC-8DDD-7D6228759302}" dt="2024-07-12T16:40:08.026" v="2192" actId="700"/>
          <ac:spMkLst>
            <pc:docMk/>
            <pc:sldMk cId="681280213" sldId="369"/>
            <ac:spMk id="8" creationId="{C9C26D1B-D6AF-FAD4-E7A7-63F5AEB5FA90}"/>
          </ac:spMkLst>
        </pc:spChg>
        <pc:spChg chg="add del mod ord">
          <ac:chgData name="Brickley, Ashley M." userId="d26e0662-9ac6-47fa-8a0c-ad901c97fd5b" providerId="ADAL" clId="{A5A46BD9-C82B-40AC-8DDD-7D6228759302}" dt="2024-07-12T16:40:08.026" v="2192" actId="700"/>
          <ac:spMkLst>
            <pc:docMk/>
            <pc:sldMk cId="681280213" sldId="369"/>
            <ac:spMk id="9" creationId="{483C5358-BF47-4635-E2D3-F3CC2907D75C}"/>
          </ac:spMkLst>
        </pc:spChg>
        <pc:spChg chg="add del mod ord">
          <ac:chgData name="Brickley, Ashley M." userId="d26e0662-9ac6-47fa-8a0c-ad901c97fd5b" providerId="ADAL" clId="{A5A46BD9-C82B-40AC-8DDD-7D6228759302}" dt="2024-07-12T16:40:07.335" v="2191" actId="700"/>
          <ac:spMkLst>
            <pc:docMk/>
            <pc:sldMk cId="681280213" sldId="369"/>
            <ac:spMk id="10" creationId="{BDFF0786-D981-879B-22F1-ECF797C33178}"/>
          </ac:spMkLst>
        </pc:spChg>
        <pc:spChg chg="add del mod ord">
          <ac:chgData name="Brickley, Ashley M." userId="d26e0662-9ac6-47fa-8a0c-ad901c97fd5b" providerId="ADAL" clId="{A5A46BD9-C82B-40AC-8DDD-7D6228759302}" dt="2024-07-12T16:40:07.335" v="2191" actId="700"/>
          <ac:spMkLst>
            <pc:docMk/>
            <pc:sldMk cId="681280213" sldId="369"/>
            <ac:spMk id="11" creationId="{68B79593-3BEA-8B71-51FD-4E7D89BD5198}"/>
          </ac:spMkLst>
        </pc:spChg>
        <pc:spChg chg="add mod ord">
          <ac:chgData name="Brickley, Ashley M." userId="d26e0662-9ac6-47fa-8a0c-ad901c97fd5b" providerId="ADAL" clId="{A5A46BD9-C82B-40AC-8DDD-7D6228759302}" dt="2024-07-12T16:40:47.885" v="2205" actId="27636"/>
          <ac:spMkLst>
            <pc:docMk/>
            <pc:sldMk cId="681280213" sldId="369"/>
            <ac:spMk id="12" creationId="{53A13453-EEFA-D26E-4C32-3E8E41F20A1B}"/>
          </ac:spMkLst>
        </pc:spChg>
        <pc:spChg chg="add del mod ord">
          <ac:chgData name="Brickley, Ashley M." userId="d26e0662-9ac6-47fa-8a0c-ad901c97fd5b" providerId="ADAL" clId="{A5A46BD9-C82B-40AC-8DDD-7D6228759302}" dt="2024-07-12T16:40:33.790" v="2199"/>
          <ac:spMkLst>
            <pc:docMk/>
            <pc:sldMk cId="681280213" sldId="369"/>
            <ac:spMk id="13" creationId="{25CB4FAE-4FDD-AC67-FD47-821323FE924B}"/>
          </ac:spMkLst>
        </pc:spChg>
        <pc:picChg chg="del mod">
          <ac:chgData name="Brickley, Ashley M." userId="d26e0662-9ac6-47fa-8a0c-ad901c97fd5b" providerId="ADAL" clId="{A5A46BD9-C82B-40AC-8DDD-7D6228759302}" dt="2024-07-12T16:39:01.836" v="2183" actId="478"/>
          <ac:picMkLst>
            <pc:docMk/>
            <pc:sldMk cId="681280213" sldId="369"/>
            <ac:picMk id="5" creationId="{807AB68B-15B1-AFD9-F014-2BADE6CF1CFA}"/>
          </ac:picMkLst>
        </pc:picChg>
        <pc:picChg chg="del mod modCrop">
          <ac:chgData name="Brickley, Ashley M." userId="d26e0662-9ac6-47fa-8a0c-ad901c97fd5b" providerId="ADAL" clId="{A5A46BD9-C82B-40AC-8DDD-7D6228759302}" dt="2024-07-12T16:40:36.451" v="2200" actId="478"/>
          <ac:picMkLst>
            <pc:docMk/>
            <pc:sldMk cId="681280213" sldId="369"/>
            <ac:picMk id="7" creationId="{007D6817-8B36-987A-76DE-A44F536FA51F}"/>
          </ac:picMkLst>
        </pc:picChg>
        <pc:picChg chg="add mod">
          <ac:chgData name="Brickley, Ashley M." userId="d26e0662-9ac6-47fa-8a0c-ad901c97fd5b" providerId="ADAL" clId="{A5A46BD9-C82B-40AC-8DDD-7D6228759302}" dt="2024-07-12T16:40:58.903" v="2208" actId="1076"/>
          <ac:picMkLst>
            <pc:docMk/>
            <pc:sldMk cId="681280213" sldId="369"/>
            <ac:picMk id="14" creationId="{F84DAAEB-4750-BF4D-73CB-1C3B01169A97}"/>
          </ac:picMkLst>
        </pc:picChg>
      </pc:sldChg>
      <pc:sldChg chg="add del">
        <pc:chgData name="Brickley, Ashley M." userId="d26e0662-9ac6-47fa-8a0c-ad901c97fd5b" providerId="ADAL" clId="{A5A46BD9-C82B-40AC-8DDD-7D6228759302}" dt="2024-07-12T16:24:11.195" v="637" actId="47"/>
        <pc:sldMkLst>
          <pc:docMk/>
          <pc:sldMk cId="739643250" sldId="370"/>
        </pc:sldMkLst>
      </pc:sldChg>
      <pc:sldChg chg="modSp new mod">
        <pc:chgData name="Brickley, Ashley M." userId="d26e0662-9ac6-47fa-8a0c-ad901c97fd5b" providerId="ADAL" clId="{A5A46BD9-C82B-40AC-8DDD-7D6228759302}" dt="2024-07-12T16:32:59.850" v="1736" actId="20577"/>
        <pc:sldMkLst>
          <pc:docMk/>
          <pc:sldMk cId="1383373918" sldId="370"/>
        </pc:sldMkLst>
        <pc:spChg chg="mod">
          <ac:chgData name="Brickley, Ashley M." userId="d26e0662-9ac6-47fa-8a0c-ad901c97fd5b" providerId="ADAL" clId="{A5A46BD9-C82B-40AC-8DDD-7D6228759302}" dt="2024-07-12T16:30:59.509" v="1321" actId="20577"/>
          <ac:spMkLst>
            <pc:docMk/>
            <pc:sldMk cId="1383373918" sldId="370"/>
            <ac:spMk id="2" creationId="{F3F4F952-7E4F-3423-D168-6C979A96218E}"/>
          </ac:spMkLst>
        </pc:spChg>
        <pc:spChg chg="mod">
          <ac:chgData name="Brickley, Ashley M." userId="d26e0662-9ac6-47fa-8a0c-ad901c97fd5b" providerId="ADAL" clId="{A5A46BD9-C82B-40AC-8DDD-7D6228759302}" dt="2024-07-12T16:32:59.850" v="1736" actId="20577"/>
          <ac:spMkLst>
            <pc:docMk/>
            <pc:sldMk cId="1383373918" sldId="370"/>
            <ac:spMk id="3" creationId="{F8E07C2F-83EB-3EDB-74F3-08C571C2433E}"/>
          </ac:spMkLst>
        </pc:spChg>
      </pc:sldChg>
      <pc:sldChg chg="addSp delSp modSp new mod modClrScheme chgLayout">
        <pc:chgData name="Brickley, Ashley M." userId="d26e0662-9ac6-47fa-8a0c-ad901c97fd5b" providerId="ADAL" clId="{A5A46BD9-C82B-40AC-8DDD-7D6228759302}" dt="2024-07-12T17:00:33.894" v="4022" actId="1076"/>
        <pc:sldMkLst>
          <pc:docMk/>
          <pc:sldMk cId="381783544" sldId="371"/>
        </pc:sldMkLst>
        <pc:spChg chg="mod ord">
          <ac:chgData name="Brickley, Ashley M." userId="d26e0662-9ac6-47fa-8a0c-ad901c97fd5b" providerId="ADAL" clId="{A5A46BD9-C82B-40AC-8DDD-7D6228759302}" dt="2024-07-12T16:34:06.262" v="1789" actId="14100"/>
          <ac:spMkLst>
            <pc:docMk/>
            <pc:sldMk cId="381783544" sldId="371"/>
            <ac:spMk id="2" creationId="{8C3DF452-957B-9BCA-8C5E-529FDC81E34B}"/>
          </ac:spMkLst>
        </pc:spChg>
        <pc:spChg chg="del mod ord">
          <ac:chgData name="Brickley, Ashley M." userId="d26e0662-9ac6-47fa-8a0c-ad901c97fd5b" providerId="ADAL" clId="{A5A46BD9-C82B-40AC-8DDD-7D6228759302}" dt="2024-07-12T16:34:02.881" v="1788" actId="700"/>
          <ac:spMkLst>
            <pc:docMk/>
            <pc:sldMk cId="381783544" sldId="371"/>
            <ac:spMk id="3" creationId="{6613D86C-961A-80BD-F377-D9602A9CBE15}"/>
          </ac:spMkLst>
        </pc:spChg>
        <pc:spChg chg="add mod ord">
          <ac:chgData name="Brickley, Ashley M." userId="d26e0662-9ac6-47fa-8a0c-ad901c97fd5b" providerId="ADAL" clId="{A5A46BD9-C82B-40AC-8DDD-7D6228759302}" dt="2024-07-12T16:38:45.583" v="2180" actId="20577"/>
          <ac:spMkLst>
            <pc:docMk/>
            <pc:sldMk cId="381783544" sldId="371"/>
            <ac:spMk id="4" creationId="{C6D778A2-0FD5-AD6E-2BE5-248AD84D83AF}"/>
          </ac:spMkLst>
        </pc:spChg>
        <pc:spChg chg="add del mod ord">
          <ac:chgData name="Brickley, Ashley M." userId="d26e0662-9ac6-47fa-8a0c-ad901c97fd5b" providerId="ADAL" clId="{A5A46BD9-C82B-40AC-8DDD-7D6228759302}" dt="2024-07-12T16:34:09.750" v="1790"/>
          <ac:spMkLst>
            <pc:docMk/>
            <pc:sldMk cId="381783544" sldId="371"/>
            <ac:spMk id="5" creationId="{6666101F-4EB4-2DBA-9E6E-272F6176554C}"/>
          </ac:spMkLst>
        </pc:spChg>
        <pc:spChg chg="add del mod">
          <ac:chgData name="Brickley, Ashley M." userId="d26e0662-9ac6-47fa-8a0c-ad901c97fd5b" providerId="ADAL" clId="{A5A46BD9-C82B-40AC-8DDD-7D6228759302}" dt="2024-07-12T16:36:18.078" v="1854" actId="478"/>
          <ac:spMkLst>
            <pc:docMk/>
            <pc:sldMk cId="381783544" sldId="371"/>
            <ac:spMk id="8" creationId="{BDEAD86E-C9F1-A507-3F29-A414CCB2AEB4}"/>
          </ac:spMkLst>
        </pc:spChg>
        <pc:picChg chg="add del mod">
          <ac:chgData name="Brickley, Ashley M." userId="d26e0662-9ac6-47fa-8a0c-ad901c97fd5b" providerId="ADAL" clId="{A5A46BD9-C82B-40AC-8DDD-7D6228759302}" dt="2024-07-12T16:35:48.798" v="1852" actId="478"/>
          <ac:picMkLst>
            <pc:docMk/>
            <pc:sldMk cId="381783544" sldId="371"/>
            <ac:picMk id="6" creationId="{EC824A10-B58E-EA8A-E522-AA0D5BA950BC}"/>
          </ac:picMkLst>
        </pc:picChg>
        <pc:picChg chg="add mod">
          <ac:chgData name="Brickley, Ashley M." userId="d26e0662-9ac6-47fa-8a0c-ad901c97fd5b" providerId="ADAL" clId="{A5A46BD9-C82B-40AC-8DDD-7D6228759302}" dt="2024-07-12T16:59:17.663" v="3510" actId="962"/>
          <ac:picMkLst>
            <pc:docMk/>
            <pc:sldMk cId="381783544" sldId="371"/>
            <ac:picMk id="10" creationId="{F0858225-6EE9-8919-69AE-0CFFBD0E3C5B}"/>
          </ac:picMkLst>
        </pc:picChg>
        <pc:picChg chg="add mod modCrop">
          <ac:chgData name="Brickley, Ashley M." userId="d26e0662-9ac6-47fa-8a0c-ad901c97fd5b" providerId="ADAL" clId="{A5A46BD9-C82B-40AC-8DDD-7D6228759302}" dt="2024-07-12T17:00:33.894" v="4022" actId="1076"/>
          <ac:picMkLst>
            <pc:docMk/>
            <pc:sldMk cId="381783544" sldId="371"/>
            <ac:picMk id="11" creationId="{620331E7-A357-1249-484A-759B882C25A5}"/>
          </ac:picMkLst>
        </pc:picChg>
      </pc:sldChg>
      <pc:sldChg chg="add del">
        <pc:chgData name="Brickley, Ashley M." userId="d26e0662-9ac6-47fa-8a0c-ad901c97fd5b" providerId="ADAL" clId="{A5A46BD9-C82B-40AC-8DDD-7D6228759302}" dt="2024-07-12T16:30:06.988" v="1242" actId="47"/>
        <pc:sldMkLst>
          <pc:docMk/>
          <pc:sldMk cId="3544095122" sldId="371"/>
        </pc:sldMkLst>
      </pc:sldChg>
      <pc:sldChg chg="modSp add mod">
        <pc:chgData name="Brickley, Ashley M." userId="d26e0662-9ac6-47fa-8a0c-ad901c97fd5b" providerId="ADAL" clId="{A5A46BD9-C82B-40AC-8DDD-7D6228759302}" dt="2024-07-12T17:01:38.665" v="4522" actId="962"/>
        <pc:sldMkLst>
          <pc:docMk/>
          <pc:sldMk cId="1639826343" sldId="372"/>
        </pc:sldMkLst>
        <pc:spChg chg="mod">
          <ac:chgData name="Brickley, Ashley M." userId="d26e0662-9ac6-47fa-8a0c-ad901c97fd5b" providerId="ADAL" clId="{A5A46BD9-C82B-40AC-8DDD-7D6228759302}" dt="2024-07-12T16:42:09.211" v="2363" actId="20577"/>
          <ac:spMkLst>
            <pc:docMk/>
            <pc:sldMk cId="1639826343" sldId="372"/>
            <ac:spMk id="12" creationId="{53A13453-EEFA-D26E-4C32-3E8E41F20A1B}"/>
          </ac:spMkLst>
        </pc:spChg>
        <pc:picChg chg="mod">
          <ac:chgData name="Brickley, Ashley M." userId="d26e0662-9ac6-47fa-8a0c-ad901c97fd5b" providerId="ADAL" clId="{A5A46BD9-C82B-40AC-8DDD-7D6228759302}" dt="2024-07-12T17:01:38.665" v="4522" actId="962"/>
          <ac:picMkLst>
            <pc:docMk/>
            <pc:sldMk cId="1639826343" sldId="372"/>
            <ac:picMk id="14" creationId="{F84DAAEB-4750-BF4D-73CB-1C3B01169A97}"/>
          </ac:picMkLst>
        </pc:picChg>
      </pc:sldChg>
      <pc:sldChg chg="addSp delSp modSp new mod modClrScheme chgLayout">
        <pc:chgData name="Brickley, Ashley M." userId="d26e0662-9ac6-47fa-8a0c-ad901c97fd5b" providerId="ADAL" clId="{A5A46BD9-C82B-40AC-8DDD-7D6228759302}" dt="2024-07-12T17:02:36.642" v="5090" actId="962"/>
        <pc:sldMkLst>
          <pc:docMk/>
          <pc:sldMk cId="3826569573" sldId="373"/>
        </pc:sldMkLst>
        <pc:spChg chg="add mod ord">
          <ac:chgData name="Brickley, Ashley M." userId="d26e0662-9ac6-47fa-8a0c-ad901c97fd5b" providerId="ADAL" clId="{A5A46BD9-C82B-40AC-8DDD-7D6228759302}" dt="2024-07-12T16:50:17.134" v="2395" actId="700"/>
          <ac:spMkLst>
            <pc:docMk/>
            <pc:sldMk cId="3826569573" sldId="373"/>
            <ac:spMk id="2" creationId="{849E7F7D-813B-AA5F-0F38-2D67358A4C0F}"/>
          </ac:spMkLst>
        </pc:spChg>
        <pc:spChg chg="add del mod ord">
          <ac:chgData name="Brickley, Ashley M." userId="d26e0662-9ac6-47fa-8a0c-ad901c97fd5b" providerId="ADAL" clId="{A5A46BD9-C82B-40AC-8DDD-7D6228759302}" dt="2024-07-12T16:50:17.134" v="2395" actId="700"/>
          <ac:spMkLst>
            <pc:docMk/>
            <pc:sldMk cId="3826569573" sldId="373"/>
            <ac:spMk id="3" creationId="{ABC3F0C7-DBF2-3D0E-B1BD-AB1BB03A54B8}"/>
          </ac:spMkLst>
        </pc:spChg>
        <pc:spChg chg="add mod ord">
          <ac:chgData name="Brickley, Ashley M." userId="d26e0662-9ac6-47fa-8a0c-ad901c97fd5b" providerId="ADAL" clId="{A5A46BD9-C82B-40AC-8DDD-7D6228759302}" dt="2024-07-12T16:51:58.824" v="2617" actId="1076"/>
          <ac:spMkLst>
            <pc:docMk/>
            <pc:sldMk cId="3826569573" sldId="373"/>
            <ac:spMk id="4" creationId="{119362C0-1D3B-855E-64BF-EBA2D120268C}"/>
          </ac:spMkLst>
        </pc:spChg>
        <pc:spChg chg="add del mod ord">
          <ac:chgData name="Brickley, Ashley M." userId="d26e0662-9ac6-47fa-8a0c-ad901c97fd5b" providerId="ADAL" clId="{A5A46BD9-C82B-40AC-8DDD-7D6228759302}" dt="2024-07-12T16:51:09.897" v="2478"/>
          <ac:spMkLst>
            <pc:docMk/>
            <pc:sldMk cId="3826569573" sldId="373"/>
            <ac:spMk id="5" creationId="{1466162B-DF7B-3C95-9CE1-A9D23B891E54}"/>
          </ac:spMkLst>
        </pc:spChg>
        <pc:picChg chg="add mod modCrop">
          <ac:chgData name="Brickley, Ashley M." userId="d26e0662-9ac6-47fa-8a0c-ad901c97fd5b" providerId="ADAL" clId="{A5A46BD9-C82B-40AC-8DDD-7D6228759302}" dt="2024-07-12T17:02:36.642" v="5090" actId="962"/>
          <ac:picMkLst>
            <pc:docMk/>
            <pc:sldMk cId="3826569573" sldId="373"/>
            <ac:picMk id="6" creationId="{AE42F836-87FA-0C41-AC13-94091A9206A0}"/>
          </ac:picMkLst>
        </pc:picChg>
      </pc:sldChg>
      <pc:sldChg chg="addSp delSp modSp add mod">
        <pc:chgData name="Brickley, Ashley M." userId="d26e0662-9ac6-47fa-8a0c-ad901c97fd5b" providerId="ADAL" clId="{A5A46BD9-C82B-40AC-8DDD-7D6228759302}" dt="2024-07-12T17:04:04.144" v="5942" actId="962"/>
        <pc:sldMkLst>
          <pc:docMk/>
          <pc:sldMk cId="1174421719" sldId="374"/>
        </pc:sldMkLst>
        <pc:spChg chg="mod">
          <ac:chgData name="Brickley, Ashley M." userId="d26e0662-9ac6-47fa-8a0c-ad901c97fd5b" providerId="ADAL" clId="{A5A46BD9-C82B-40AC-8DDD-7D6228759302}" dt="2024-07-12T16:52:24.864" v="2654" actId="20577"/>
          <ac:spMkLst>
            <pc:docMk/>
            <pc:sldMk cId="1174421719" sldId="374"/>
            <ac:spMk id="2" creationId="{849E7F7D-813B-AA5F-0F38-2D67358A4C0F}"/>
          </ac:spMkLst>
        </pc:spChg>
        <pc:spChg chg="mod">
          <ac:chgData name="Brickley, Ashley M." userId="d26e0662-9ac6-47fa-8a0c-ad901c97fd5b" providerId="ADAL" clId="{A5A46BD9-C82B-40AC-8DDD-7D6228759302}" dt="2024-07-12T16:56:22.540" v="3115" actId="20577"/>
          <ac:spMkLst>
            <pc:docMk/>
            <pc:sldMk cId="1174421719" sldId="374"/>
            <ac:spMk id="4" creationId="{119362C0-1D3B-855E-64BF-EBA2D120268C}"/>
          </ac:spMkLst>
        </pc:spChg>
        <pc:spChg chg="add del mod">
          <ac:chgData name="Brickley, Ashley M." userId="d26e0662-9ac6-47fa-8a0c-ad901c97fd5b" providerId="ADAL" clId="{A5A46BD9-C82B-40AC-8DDD-7D6228759302}" dt="2024-07-12T16:54:13.955" v="2697" actId="478"/>
          <ac:spMkLst>
            <pc:docMk/>
            <pc:sldMk cId="1174421719" sldId="374"/>
            <ac:spMk id="7" creationId="{707863C6-ACDC-998E-5DCD-C80D89511DEA}"/>
          </ac:spMkLst>
        </pc:spChg>
        <pc:picChg chg="add mod">
          <ac:chgData name="Brickley, Ashley M." userId="d26e0662-9ac6-47fa-8a0c-ad901c97fd5b" providerId="ADAL" clId="{A5A46BD9-C82B-40AC-8DDD-7D6228759302}" dt="2024-07-12T17:04:04.144" v="5942" actId="962"/>
          <ac:picMkLst>
            <pc:docMk/>
            <pc:sldMk cId="1174421719" sldId="374"/>
            <ac:picMk id="3" creationId="{3DFAFDB7-0E80-170E-2610-5BD29224E542}"/>
          </ac:picMkLst>
        </pc:picChg>
        <pc:picChg chg="del">
          <ac:chgData name="Brickley, Ashley M." userId="d26e0662-9ac6-47fa-8a0c-ad901c97fd5b" providerId="ADAL" clId="{A5A46BD9-C82B-40AC-8DDD-7D6228759302}" dt="2024-07-12T16:54:10.750" v="2696" actId="478"/>
          <ac:picMkLst>
            <pc:docMk/>
            <pc:sldMk cId="1174421719" sldId="374"/>
            <ac:picMk id="6" creationId="{AE42F836-87FA-0C41-AC13-94091A9206A0}"/>
          </ac:picMkLst>
        </pc:picChg>
      </pc:sldChg>
    </pc:docChg>
  </pc:docChgLst>
  <pc:docChgLst>
    <pc:chgData name="Brickley, Ashley" userId="d26e0662-9ac6-47fa-8a0c-ad901c97fd5b" providerId="ADAL" clId="{A5A46BD9-C82B-40AC-8DDD-7D6228759302}"/>
    <pc:docChg chg="custSel modSld">
      <pc:chgData name="Brickley, Ashley" userId="d26e0662-9ac6-47fa-8a0c-ad901c97fd5b" providerId="ADAL" clId="{A5A46BD9-C82B-40AC-8DDD-7D6228759302}" dt="2024-07-11T17:48:21.072" v="2189" actId="1076"/>
      <pc:docMkLst>
        <pc:docMk/>
      </pc:docMkLst>
      <pc:sldChg chg="addSp delSp modSp mod chgLayout">
        <pc:chgData name="Brickley, Ashley" userId="d26e0662-9ac6-47fa-8a0c-ad901c97fd5b" providerId="ADAL" clId="{A5A46BD9-C82B-40AC-8DDD-7D6228759302}" dt="2024-07-11T17:37:01.419" v="2" actId="1076"/>
        <pc:sldMkLst>
          <pc:docMk/>
          <pc:sldMk cId="3295670981" sldId="258"/>
        </pc:sldMkLst>
        <pc:spChg chg="mod ord">
          <ac:chgData name="Brickley, Ashley" userId="d26e0662-9ac6-47fa-8a0c-ad901c97fd5b" providerId="ADAL" clId="{A5A46BD9-C82B-40AC-8DDD-7D6228759302}" dt="2024-07-11T17:37:01.419" v="2" actId="1076"/>
          <ac:spMkLst>
            <pc:docMk/>
            <pc:sldMk cId="3295670981" sldId="258"/>
            <ac:spMk id="2" creationId="{00000000-0000-0000-0000-000000000000}"/>
          </ac:spMkLst>
        </pc:spChg>
        <pc:spChg chg="add del mod ord">
          <ac:chgData name="Brickley, Ashley" userId="d26e0662-9ac6-47fa-8a0c-ad901c97fd5b" providerId="ADAL" clId="{A5A46BD9-C82B-40AC-8DDD-7D6228759302}" dt="2024-07-11T17:36:58.197" v="1" actId="478"/>
          <ac:spMkLst>
            <pc:docMk/>
            <pc:sldMk cId="3295670981" sldId="258"/>
            <ac:spMk id="3" creationId="{86F239F9-B9A2-5534-CE6A-5869422F03BF}"/>
          </ac:spMkLst>
        </pc:spChg>
      </pc:sldChg>
      <pc:sldChg chg="addSp modSp mod">
        <pc:chgData name="Brickley, Ashley" userId="d26e0662-9ac6-47fa-8a0c-ad901c97fd5b" providerId="ADAL" clId="{A5A46BD9-C82B-40AC-8DDD-7D6228759302}" dt="2024-07-11T17:46:47.958" v="2110" actId="1076"/>
        <pc:sldMkLst>
          <pc:docMk/>
          <pc:sldMk cId="405395195" sldId="259"/>
        </pc:sldMkLst>
        <pc:spChg chg="mod">
          <ac:chgData name="Brickley, Ashley" userId="d26e0662-9ac6-47fa-8a0c-ad901c97fd5b" providerId="ADAL" clId="{A5A46BD9-C82B-40AC-8DDD-7D6228759302}" dt="2024-07-11T17:46:15.432" v="2104" actId="33553"/>
          <ac:spMkLst>
            <pc:docMk/>
            <pc:sldMk cId="405395195" sldId="259"/>
            <ac:spMk id="4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6:47.958" v="2110" actId="1076"/>
          <ac:spMkLst>
            <pc:docMk/>
            <pc:sldMk cId="405395195" sldId="259"/>
            <ac:spMk id="6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6:43.292" v="2109" actId="1076"/>
          <ac:spMkLst>
            <pc:docMk/>
            <pc:sldMk cId="405395195" sldId="259"/>
            <ac:spMk id="7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6:43.292" v="2109" actId="1076"/>
          <ac:spMkLst>
            <pc:docMk/>
            <pc:sldMk cId="405395195" sldId="259"/>
            <ac:spMk id="10" creationId="{4727C88F-E20E-9E5C-41A3-123E3C1F819C}"/>
          </ac:spMkLst>
        </pc:spChg>
        <pc:grpChg chg="add mod">
          <ac:chgData name="Brickley, Ashley" userId="d26e0662-9ac6-47fa-8a0c-ad901c97fd5b" providerId="ADAL" clId="{A5A46BD9-C82B-40AC-8DDD-7D6228759302}" dt="2024-07-11T17:46:43.292" v="2109" actId="1076"/>
          <ac:grpSpMkLst>
            <pc:docMk/>
            <pc:sldMk cId="405395195" sldId="259"/>
            <ac:grpSpMk id="2" creationId="{71E26B16-D6C1-16AD-5BA6-9925F9F1E2D8}"/>
          </ac:grpSpMkLst>
        </pc:grpChg>
        <pc:picChg chg="mod">
          <ac:chgData name="Brickley, Ashley" userId="d26e0662-9ac6-47fa-8a0c-ad901c97fd5b" providerId="ADAL" clId="{A5A46BD9-C82B-40AC-8DDD-7D6228759302}" dt="2024-07-11T17:46:43.292" v="2109" actId="1076"/>
          <ac:picMkLst>
            <pc:docMk/>
            <pc:sldMk cId="405395195" sldId="259"/>
            <ac:picMk id="9" creationId="{250D80F3-510B-A79F-BDC8-75A8FC72B87E}"/>
          </ac:picMkLst>
        </pc:picChg>
      </pc:sldChg>
      <pc:sldChg chg="addSp modSp mod">
        <pc:chgData name="Brickley, Ashley" userId="d26e0662-9ac6-47fa-8a0c-ad901c97fd5b" providerId="ADAL" clId="{A5A46BD9-C82B-40AC-8DDD-7D6228759302}" dt="2024-07-11T17:47:05.011" v="2113" actId="1076"/>
        <pc:sldMkLst>
          <pc:docMk/>
          <pc:sldMk cId="4291493850" sldId="260"/>
        </pc:sldMkLst>
        <pc:spChg chg="mod">
          <ac:chgData name="Brickley, Ashley" userId="d26e0662-9ac6-47fa-8a0c-ad901c97fd5b" providerId="ADAL" clId="{A5A46BD9-C82B-40AC-8DDD-7D6228759302}" dt="2024-07-11T17:47:05.011" v="2113" actId="1076"/>
          <ac:spMkLst>
            <pc:docMk/>
            <pc:sldMk cId="4291493850" sldId="260"/>
            <ac:spMk id="5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7:05.011" v="2113" actId="1076"/>
          <ac:spMkLst>
            <pc:docMk/>
            <pc:sldMk cId="4291493850" sldId="260"/>
            <ac:spMk id="6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6:59.560" v="2111" actId="13244"/>
          <ac:spMkLst>
            <pc:docMk/>
            <pc:sldMk cId="4291493850" sldId="260"/>
            <ac:spMk id="8" creationId="{00000000-0000-0000-0000-000000000000}"/>
          </ac:spMkLst>
        </pc:spChg>
        <pc:grpChg chg="add mod">
          <ac:chgData name="Brickley, Ashley" userId="d26e0662-9ac6-47fa-8a0c-ad901c97fd5b" providerId="ADAL" clId="{A5A46BD9-C82B-40AC-8DDD-7D6228759302}" dt="2024-07-11T17:47:05.011" v="2113" actId="1076"/>
          <ac:grpSpMkLst>
            <pc:docMk/>
            <pc:sldMk cId="4291493850" sldId="260"/>
            <ac:grpSpMk id="2" creationId="{A1162629-EF7D-A6D5-79FC-5D1DDC0E51B6}"/>
          </ac:grpSpMkLst>
        </pc:grpChg>
        <pc:picChg chg="mod">
          <ac:chgData name="Brickley, Ashley" userId="d26e0662-9ac6-47fa-8a0c-ad901c97fd5b" providerId="ADAL" clId="{A5A46BD9-C82B-40AC-8DDD-7D6228759302}" dt="2024-07-11T17:47:05.011" v="2113" actId="1076"/>
          <ac:picMkLst>
            <pc:docMk/>
            <pc:sldMk cId="4291493850" sldId="260"/>
            <ac:picMk id="9" creationId="{30B0CD0A-90B2-3297-EC35-FB461C16613F}"/>
          </ac:picMkLst>
        </pc:picChg>
      </pc:sldChg>
      <pc:sldChg chg="addSp delSp modSp mod modClrScheme chgLayout">
        <pc:chgData name="Brickley, Ashley" userId="d26e0662-9ac6-47fa-8a0c-ad901c97fd5b" providerId="ADAL" clId="{A5A46BD9-C82B-40AC-8DDD-7D6228759302}" dt="2024-07-11T17:45:47.138" v="2103" actId="27636"/>
        <pc:sldMkLst>
          <pc:docMk/>
          <pc:sldMk cId="2101751381" sldId="261"/>
        </pc:sldMkLst>
        <pc:spChg chg="add mod ord">
          <ac:chgData name="Brickley, Ashley" userId="d26e0662-9ac6-47fa-8a0c-ad901c97fd5b" providerId="ADAL" clId="{A5A46BD9-C82B-40AC-8DDD-7D6228759302}" dt="2024-07-11T17:45:47.138" v="2103" actId="27636"/>
          <ac:spMkLst>
            <pc:docMk/>
            <pc:sldMk cId="2101751381" sldId="261"/>
            <ac:spMk id="2" creationId="{B57BE97C-7E1D-6145-3A20-799E43E93B27}"/>
          </ac:spMkLst>
        </pc:spChg>
        <pc:spChg chg="del">
          <ac:chgData name="Brickley, Ashley" userId="d26e0662-9ac6-47fa-8a0c-ad901c97fd5b" providerId="ADAL" clId="{A5A46BD9-C82B-40AC-8DDD-7D6228759302}" dt="2024-07-11T17:44:02.475" v="1856" actId="478"/>
          <ac:spMkLst>
            <pc:docMk/>
            <pc:sldMk cId="2101751381" sldId="261"/>
            <ac:spMk id="3" creationId="{00000000-0000-0000-0000-000000000000}"/>
          </ac:spMkLst>
        </pc:spChg>
        <pc:spChg chg="add mod ord">
          <ac:chgData name="Brickley, Ashley" userId="d26e0662-9ac6-47fa-8a0c-ad901c97fd5b" providerId="ADAL" clId="{A5A46BD9-C82B-40AC-8DDD-7D6228759302}" dt="2024-07-11T17:45:19.582" v="2041" actId="27636"/>
          <ac:spMkLst>
            <pc:docMk/>
            <pc:sldMk cId="2101751381" sldId="261"/>
            <ac:spMk id="4" creationId="{1683D1BE-F88F-2EE4-4919-D71F850CFDE7}"/>
          </ac:spMkLst>
        </pc:spChg>
        <pc:spChg chg="del">
          <ac:chgData name="Brickley, Ashley" userId="d26e0662-9ac6-47fa-8a0c-ad901c97fd5b" providerId="ADAL" clId="{A5A46BD9-C82B-40AC-8DDD-7D6228759302}" dt="2024-07-11T17:43:50.746" v="1853" actId="478"/>
          <ac:spMkLst>
            <pc:docMk/>
            <pc:sldMk cId="2101751381" sldId="261"/>
            <ac:spMk id="6" creationId="{00000000-0000-0000-0000-000000000000}"/>
          </ac:spMkLst>
        </pc:spChg>
      </pc:sldChg>
      <pc:sldChg chg="modSp mod">
        <pc:chgData name="Brickley, Ashley" userId="d26e0662-9ac6-47fa-8a0c-ad901c97fd5b" providerId="ADAL" clId="{A5A46BD9-C82B-40AC-8DDD-7D6228759302}" dt="2024-07-11T17:48:06.300" v="2159" actId="6549"/>
        <pc:sldMkLst>
          <pc:docMk/>
          <pc:sldMk cId="4040780398" sldId="266"/>
        </pc:sldMkLst>
        <pc:spChg chg="mod">
          <ac:chgData name="Brickley, Ashley" userId="d26e0662-9ac6-47fa-8a0c-ad901c97fd5b" providerId="ADAL" clId="{A5A46BD9-C82B-40AC-8DDD-7D6228759302}" dt="2024-07-11T17:48:06.300" v="2159" actId="6549"/>
          <ac:spMkLst>
            <pc:docMk/>
            <pc:sldMk cId="4040780398" sldId="266"/>
            <ac:spMk id="8" creationId="{00000000-0000-0000-0000-000000000000}"/>
          </ac:spMkLst>
        </pc:spChg>
        <pc:picChg chg="mod">
          <ac:chgData name="Brickley, Ashley" userId="d26e0662-9ac6-47fa-8a0c-ad901c97fd5b" providerId="ADAL" clId="{A5A46BD9-C82B-40AC-8DDD-7D6228759302}" dt="2024-07-11T17:48:02.855" v="2157" actId="1076"/>
          <ac:picMkLst>
            <pc:docMk/>
            <pc:sldMk cId="4040780398" sldId="266"/>
            <ac:picMk id="7" creationId="{2B3D20F4-4878-B56B-8679-DA67BAF42033}"/>
          </ac:picMkLst>
        </pc:picChg>
      </pc:sldChg>
      <pc:sldChg chg="modSp mod">
        <pc:chgData name="Brickley, Ashley" userId="d26e0662-9ac6-47fa-8a0c-ad901c97fd5b" providerId="ADAL" clId="{A5A46BD9-C82B-40AC-8DDD-7D6228759302}" dt="2024-07-11T17:48:21.072" v="2189" actId="1076"/>
        <pc:sldMkLst>
          <pc:docMk/>
          <pc:sldMk cId="2612780154" sldId="268"/>
        </pc:sldMkLst>
        <pc:spChg chg="mod">
          <ac:chgData name="Brickley, Ashley" userId="d26e0662-9ac6-47fa-8a0c-ad901c97fd5b" providerId="ADAL" clId="{A5A46BD9-C82B-40AC-8DDD-7D6228759302}" dt="2024-07-11T17:43:10.609" v="1709" actId="1076"/>
          <ac:spMkLst>
            <pc:docMk/>
            <pc:sldMk cId="2612780154" sldId="268"/>
            <ac:spMk id="2" creationId="{F224A04E-BD3E-0E6F-86AE-BFC7B7584EBD}"/>
          </ac:spMkLst>
        </pc:spChg>
        <pc:spChg chg="mod">
          <ac:chgData name="Brickley, Ashley" userId="d26e0662-9ac6-47fa-8a0c-ad901c97fd5b" providerId="ADAL" clId="{A5A46BD9-C82B-40AC-8DDD-7D6228759302}" dt="2024-07-11T17:48:21.072" v="2189" actId="1076"/>
          <ac:spMkLst>
            <pc:docMk/>
            <pc:sldMk cId="2612780154" sldId="268"/>
            <ac:spMk id="8" creationId="{00000000-0000-0000-0000-000000000000}"/>
          </ac:spMkLst>
        </pc:spChg>
        <pc:picChg chg="mod">
          <ac:chgData name="Brickley, Ashley" userId="d26e0662-9ac6-47fa-8a0c-ad901c97fd5b" providerId="ADAL" clId="{A5A46BD9-C82B-40AC-8DDD-7D6228759302}" dt="2024-07-11T17:42:42.343" v="1707" actId="962"/>
          <ac:picMkLst>
            <pc:docMk/>
            <pc:sldMk cId="2612780154" sldId="268"/>
            <ac:picMk id="4" creationId="{498551CD-AD2B-8C50-D7E8-F728BEE47705}"/>
          </ac:picMkLst>
        </pc:picChg>
      </pc:sldChg>
      <pc:sldChg chg="modSp">
        <pc:chgData name="Brickley, Ashley" userId="d26e0662-9ac6-47fa-8a0c-ad901c97fd5b" providerId="ADAL" clId="{A5A46BD9-C82B-40AC-8DDD-7D6228759302}" dt="2024-07-11T17:47:25.558" v="2116" actId="1076"/>
        <pc:sldMkLst>
          <pc:docMk/>
          <pc:sldMk cId="3045739667" sldId="269"/>
        </pc:sldMkLst>
        <pc:spChg chg="mod">
          <ac:chgData name="Brickley, Ashley" userId="d26e0662-9ac6-47fa-8a0c-ad901c97fd5b" providerId="ADAL" clId="{A5A46BD9-C82B-40AC-8DDD-7D6228759302}" dt="2024-07-11T17:47:17.564" v="2115" actId="1076"/>
          <ac:spMkLst>
            <pc:docMk/>
            <pc:sldMk cId="3045739667" sldId="269"/>
            <ac:spMk id="4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7:25.558" v="2116" actId="1076"/>
          <ac:spMkLst>
            <pc:docMk/>
            <pc:sldMk cId="3045739667" sldId="269"/>
            <ac:spMk id="7" creationId="{00000000-0000-0000-0000-000000000000}"/>
          </ac:spMkLst>
        </pc:spChg>
        <pc:grpChg chg="mod">
          <ac:chgData name="Brickley, Ashley" userId="d26e0662-9ac6-47fa-8a0c-ad901c97fd5b" providerId="ADAL" clId="{A5A46BD9-C82B-40AC-8DDD-7D6228759302}" dt="2024-07-11T17:47:25.558" v="2116" actId="1076"/>
          <ac:grpSpMkLst>
            <pc:docMk/>
            <pc:sldMk cId="3045739667" sldId="269"/>
            <ac:grpSpMk id="2" creationId="{CA9C974F-4BF4-B317-0972-86B25DC1F4C6}"/>
          </ac:grpSpMkLst>
        </pc:grpChg>
        <pc:picChg chg="mod">
          <ac:chgData name="Brickley, Ashley" userId="d26e0662-9ac6-47fa-8a0c-ad901c97fd5b" providerId="ADAL" clId="{A5A46BD9-C82B-40AC-8DDD-7D6228759302}" dt="2024-07-11T17:47:25.558" v="2116" actId="1076"/>
          <ac:picMkLst>
            <pc:docMk/>
            <pc:sldMk cId="3045739667" sldId="269"/>
            <ac:picMk id="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9F0AE-B858-6947-983C-DAD7025B7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74AD2-45D1-E04B-9C38-DEB1391C9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5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EB63D-DF17-6944-AF4C-DEC82F8E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135A6-D518-6E4B-9FB9-FC47A7298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1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5B455-34E6-8B45-AD88-FC6C61D11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8A425-B7D1-A74A-8BFF-65B439A81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618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1C285-B788-AD4B-995C-83122913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1C736-1CE3-FF4F-B417-BEB866F26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5E480-B4C5-DF46-B761-4DDC18FB7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036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B4B2-2B5F-5D44-BEA7-3981A579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5B595-1EE0-EE4C-AEDE-45DC8CAE7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9AFAF-62E0-0E41-8279-5ADF37960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33708C-37AA-7C45-9E3A-34F31007E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2CFD9-9917-C94A-BBE7-FA5CDFDE9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379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5F28-B3B8-A14C-A6A8-7EC0BCD3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456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572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42BFC-743B-0249-B22E-CF8CA003C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A2A3-3831-2E4C-9CCC-4E7986F20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5082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EA2A0-D27A-4C43-AA6D-6F53D5BC5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382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85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75BF-82F8-3A4B-91B0-B88870AF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D6C77-038D-CB47-8C9C-54B58EA1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5543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01E7A-A060-D146-A662-7E3DAB88C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844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646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bg2">
                <a:lumMod val="20000"/>
                <a:lumOff val="80000"/>
              </a:schemeClr>
            </a:gs>
            <a:gs pos="70000">
              <a:schemeClr val="bg2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2F378-5216-D84E-9E12-07D07AB19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81542"/>
            <a:ext cx="10515600" cy="3712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04715C6F-E634-544D-B4DA-E5CBE5DD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C6A6C-D39E-514A-8D7D-64E7D3C23510}"/>
              </a:ext>
            </a:extLst>
          </p:cNvPr>
          <p:cNvSpPr/>
          <p:nvPr/>
        </p:nvSpPr>
        <p:spPr>
          <a:xfrm>
            <a:off x="-3" y="5982789"/>
            <a:ext cx="12192000" cy="8752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2815DD-AEEC-E24D-9BEE-B4151E44794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68788" y="6065070"/>
            <a:ext cx="3542212" cy="6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8567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sabilitycenter.missouri.edu/wp-content/uploads/sites/4/2024/07/AccommodationLettersDSV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udcnotes@missouri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udcnotes@missouri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sz="4000" dirty="0">
                <a:latin typeface="+mn-lt"/>
              </a:rPr>
            </a:br>
            <a:r>
              <a:rPr lang="en-US" sz="4000" dirty="0">
                <a:latin typeface="Arial Black" panose="020B0A04020102020204" pitchFamily="34" charset="0"/>
              </a:rPr>
              <a:t>Peer Notetaking &amp; </a:t>
            </a:r>
            <a:r>
              <a:rPr lang="en-US" sz="4000" dirty="0" err="1">
                <a:latin typeface="Arial Black" panose="020B0A04020102020204" pitchFamily="34" charset="0"/>
              </a:rPr>
              <a:t>myAccess</a:t>
            </a:r>
            <a:endParaRPr lang="en-US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73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C1D8E-9C86-03E1-A6F1-38D5EB890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this Tutorial: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F9EEE-9F18-EF41-CB4B-2BF4ACE6C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Peer notetaking accommodations are coordinated through </a:t>
            </a:r>
            <a:r>
              <a:rPr lang="en-US" dirty="0" err="1"/>
              <a:t>myAccess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tutorial provides an overview on how you can confirm your need for a peer notetaker, track the status of your request, and download notes. </a:t>
            </a:r>
          </a:p>
        </p:txBody>
      </p:sp>
    </p:spTree>
    <p:extLst>
      <p:ext uri="{BB962C8B-B14F-4D97-AF65-F5344CB8AC3E}">
        <p14:creationId xmlns:p14="http://schemas.microsoft.com/office/powerpoint/2010/main" val="322766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4F952-7E4F-3423-D168-6C979A962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1: </a:t>
            </a:r>
            <a:br>
              <a:rPr lang="en-US" dirty="0"/>
            </a:br>
            <a:r>
              <a:rPr lang="en-US" dirty="0"/>
              <a:t>Request your accommodation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07C2F-83EB-3EDB-74F3-08C571C24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request a peer notetaker, you first need to generate your accommodation letter(s) and check that you are wanting to use “Notetaking Assistance”</a:t>
            </a:r>
          </a:p>
          <a:p>
            <a:endParaRPr lang="en-US" dirty="0"/>
          </a:p>
          <a:p>
            <a:r>
              <a:rPr lang="en-US" dirty="0"/>
              <a:t>Please see our “</a:t>
            </a:r>
            <a:r>
              <a:rPr lang="en-US" dirty="0">
                <a:hlinkClick r:id="rId2"/>
              </a:rPr>
              <a:t>Requesting Accommodation Letters</a:t>
            </a:r>
            <a:r>
              <a:rPr lang="en-US" dirty="0"/>
              <a:t>” guide 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138337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DF452-957B-9BCA-8C5E-529FDC81E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988842" cy="828408"/>
          </a:xfrm>
        </p:spPr>
        <p:txBody>
          <a:bodyPr>
            <a:normAutofit fontScale="90000"/>
          </a:bodyPr>
          <a:lstStyle/>
          <a:p>
            <a:r>
              <a:rPr lang="en-US" dirty="0"/>
              <a:t>Step 2: </a:t>
            </a:r>
            <a:br>
              <a:rPr lang="en-US" dirty="0"/>
            </a:br>
            <a:r>
              <a:rPr lang="en-US" dirty="0"/>
              <a:t>Confirm your need for a peer notetaker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778A2-0FD5-AD6E-2BE5-248AD84D8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099" y="1633120"/>
            <a:ext cx="6368716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the “Notetaking Services” module in </a:t>
            </a:r>
            <a:r>
              <a:rPr lang="en-US" dirty="0" err="1"/>
              <a:t>myAccess</a:t>
            </a:r>
            <a:r>
              <a:rPr lang="en-US" dirty="0"/>
              <a:t>, click the “View Request” button in the “Confirmation Needed” box</a:t>
            </a:r>
          </a:p>
          <a:p>
            <a:endParaRPr lang="en-US" dirty="0"/>
          </a:p>
          <a:p>
            <a:r>
              <a:rPr lang="en-US" dirty="0"/>
              <a:t>Then click “Confirm” next to the course(s) in which you need a peer notetaker.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i="1" dirty="0"/>
              <a:t>Recruitment for a notetaker does not start until this step has been completed!</a:t>
            </a:r>
          </a:p>
          <a:p>
            <a:endParaRPr lang="en-US" dirty="0"/>
          </a:p>
        </p:txBody>
      </p:sp>
      <p:pic>
        <p:nvPicPr>
          <p:cNvPr id="10" name="Picture 9" descr="Box titled &quot;Confirmation Needed.&quot; Within the box, a large 1 with &quot;request without confirmation&quot; is listed. A button titled &quot;View Request&quot; ">
            <a:extLst>
              <a:ext uri="{FF2B5EF4-FFF2-40B4-BE49-F238E27FC236}">
                <a16:creationId xmlns:a16="http://schemas.microsoft.com/office/drawing/2014/main" id="{F0858225-6EE9-8919-69AE-0CFFBD0E3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1611" y="1519496"/>
            <a:ext cx="3027934" cy="2798931"/>
          </a:xfrm>
          <a:prstGeom prst="rect">
            <a:avLst/>
          </a:prstGeom>
        </p:spPr>
      </p:pic>
      <p:pic>
        <p:nvPicPr>
          <p:cNvPr id="11" name="Picture 10" descr="Screenshot of table. Headings include Confirm, CRN, Subject, Course, Section, and Course Title. Underneath a blue link titled &quot;Confirm&quot; is found next to the Mascot 101 course. ">
            <a:extLst>
              <a:ext uri="{FF2B5EF4-FFF2-40B4-BE49-F238E27FC236}">
                <a16:creationId xmlns:a16="http://schemas.microsoft.com/office/drawing/2014/main" id="{620331E7-A357-1249-484A-759B882C25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693"/>
          <a:stretch/>
        </p:blipFill>
        <p:spPr>
          <a:xfrm>
            <a:off x="6828587" y="4474837"/>
            <a:ext cx="5253982" cy="102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83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Notetaker Assigned: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3A13453-EEFA-D26E-4C32-3E8E41F20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33243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You will receive an email notification once a Notetaker has signed up and is assigned to your course(es).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You can also check the status of your request by clicking the “Requests” tab at the top of the “Notetaking Services” module. </a:t>
            </a:r>
          </a:p>
          <a:p>
            <a:endParaRPr lang="en-US" dirty="0"/>
          </a:p>
        </p:txBody>
      </p:sp>
      <p:pic>
        <p:nvPicPr>
          <p:cNvPr id="14" name="Content Placeholder 13" descr="Screenshot of table in myAccess. Headings include: Subject, Course, Section, Course Title, Campus, Notetakers, Status. Mascot 101 is listed and notetaker assigned is found under the status heading">
            <a:extLst>
              <a:ext uri="{FF2B5EF4-FFF2-40B4-BE49-F238E27FC236}">
                <a16:creationId xmlns:a16="http://schemas.microsoft.com/office/drawing/2014/main" id="{F84DAAEB-4750-BF4D-73CB-1C3B01169A9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59830" y="4732432"/>
            <a:ext cx="10016179" cy="97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2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E7F7D-813B-AA5F-0F38-2D67358A4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Download your notes!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362C0-1D3B-855E-64BF-EBA2D1202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8568" y="1633120"/>
            <a:ext cx="5181600" cy="4351338"/>
          </a:xfrm>
        </p:spPr>
        <p:txBody>
          <a:bodyPr/>
          <a:lstStyle/>
          <a:p>
            <a:r>
              <a:rPr lang="en-US" dirty="0"/>
              <a:t>You will receive an email each time a notetaker has uploaded notes to </a:t>
            </a:r>
            <a:r>
              <a:rPr lang="en-US" dirty="0" err="1"/>
              <a:t>myAccess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You can also check if you have notes available by opening the module and checking the “Available Notes” box</a:t>
            </a:r>
          </a:p>
          <a:p>
            <a:endParaRPr lang="en-US" dirty="0"/>
          </a:p>
        </p:txBody>
      </p:sp>
      <p:pic>
        <p:nvPicPr>
          <p:cNvPr id="6" name="Content Placeholder 5" descr="Screenshot of a box in myAccess titled &quot;Available Notes&quot; &#10;&#10;A large number 15 is found in the middle and underneath is the statement &quot;New notes (total available notes: 30)&quot; Latest upload: Friday, December 08, 2023. &#10;A button is found below titled &quot;View Notes&quot;">
            <a:extLst>
              <a:ext uri="{FF2B5EF4-FFF2-40B4-BE49-F238E27FC236}">
                <a16:creationId xmlns:a16="http://schemas.microsoft.com/office/drawing/2014/main" id="{AE42F836-87FA-0C41-AC13-94091A9206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51308" b="4944"/>
          <a:stretch/>
        </p:blipFill>
        <p:spPr>
          <a:xfrm>
            <a:off x="6926417" y="1528070"/>
            <a:ext cx="4287015" cy="395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56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E7F7D-813B-AA5F-0F38-2D67358A4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3: </a:t>
            </a:r>
            <a:br>
              <a:rPr lang="en-US" dirty="0"/>
            </a:br>
            <a:r>
              <a:rPr lang="en-US" dirty="0"/>
              <a:t>Download your notes! (Continued)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362C0-1D3B-855E-64BF-EBA2D1202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8567" y="1633120"/>
            <a:ext cx="9837821" cy="23974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After clicking “View Notes” or “List All Notes” at the top of the module, you’ll be taken to a new page where you can see all the files available for you to download. </a:t>
            </a:r>
          </a:p>
          <a:p>
            <a:endParaRPr lang="en-US" dirty="0"/>
          </a:p>
          <a:p>
            <a:r>
              <a:rPr lang="en-US" dirty="0"/>
              <a:t>Click “Download” to access your notes. This can then be saved to your computer or printed for your use.</a:t>
            </a:r>
          </a:p>
          <a:p>
            <a:endParaRPr lang="en-US" dirty="0"/>
          </a:p>
        </p:txBody>
      </p:sp>
      <p:pic>
        <p:nvPicPr>
          <p:cNvPr id="3" name="Picture 2" descr="A screenshot of a table in myAccess. Table headings include: Download, CRN, Subject, Course, Section, File Name, Notes, Latest Download, Size, Uploaded on.&#10;Three lines are found below, each indicating notes are available for three different weeks in Psych 2210. A blue download link is found next to each column in the table corresponding to the week. ">
            <a:extLst>
              <a:ext uri="{FF2B5EF4-FFF2-40B4-BE49-F238E27FC236}">
                <a16:creationId xmlns:a16="http://schemas.microsoft.com/office/drawing/2014/main" id="{3DFAFDB7-0E80-170E-2610-5BD29224E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09379"/>
            <a:ext cx="10729890" cy="161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42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2EBF9B-894A-8057-522D-F0CFE9CC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84" y="557272"/>
            <a:ext cx="10515600" cy="828408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Arial Black" panose="020B0A04020102020204" pitchFamily="34" charset="0"/>
                <a:ea typeface="Verdana" panose="020B0604030504040204" pitchFamily="34" charset="0"/>
                <a:cs typeface="MV Boli" panose="02000500030200090000" pitchFamily="2" charset="0"/>
              </a:rPr>
              <a:t>Notetaking Assistance FAQs</a:t>
            </a:r>
            <a:br>
              <a:rPr lang="en-US" sz="4400" b="1" dirty="0">
                <a:latin typeface="+mj-lt"/>
                <a:cs typeface="MV Boli" panose="02000500030200090000" pitchFamily="2" charset="0"/>
              </a:rPr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980410-0AE5-A4F4-13F4-32E385FF2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679"/>
            <a:ext cx="10515600" cy="4361977"/>
          </a:xfrm>
        </p:spPr>
        <p:txBody>
          <a:bodyPr>
            <a:normAutofit fontScale="70000" lnSpcReduction="2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>
                <a:latin typeface="+mj-lt"/>
              </a:rPr>
              <a:t>Q: Can I identify my own peer Notetaker?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>
                <a:latin typeface="+mj-lt"/>
              </a:rPr>
              <a:t>A: Yes, absolutely. If you happen to know of a student in the class who is willing to share their notes, have them contact </a:t>
            </a:r>
            <a:r>
              <a:rPr lang="en-US" sz="2800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mudcnotes@missouri.edu</a:t>
            </a:r>
            <a:r>
              <a:rPr lang="en-US" sz="2800" dirty="0">
                <a:latin typeface="+mj-lt"/>
              </a:rPr>
              <a:t> and the Accommodations Coordinator will get them setup with and account so the can upload their notes.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>
                <a:latin typeface="+mj-lt"/>
              </a:rPr>
              <a:t>Q: What if I ask the professor and I am still waiting for a Notetaker to be found?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>
                <a:latin typeface="+mj-lt"/>
              </a:rPr>
              <a:t>A: Approach your professor again to see if he or she has identified anyone. If they have not, ask that they make the announcement again for a volunteer. If after a second announcement is made and there is still no Notetaker, contact your Access Advisor or the Accommodations Coordinator in the Disability Center.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>
                <a:latin typeface="+mj-lt"/>
              </a:rPr>
              <a:t>Q: How long will the notes be available to me?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>
                <a:latin typeface="+mj-lt"/>
              </a:rPr>
              <a:t>A: The notes will be available in </a:t>
            </a:r>
            <a:r>
              <a:rPr lang="en-US" sz="2800" dirty="0" err="1">
                <a:latin typeface="+mj-lt"/>
              </a:rPr>
              <a:t>myAccess</a:t>
            </a:r>
            <a:r>
              <a:rPr lang="en-US" sz="2800" dirty="0">
                <a:latin typeface="+mj-lt"/>
              </a:rPr>
              <a:t> until the end of the semester. If you would like to have the notes longer, we recommend saving a copy to your computer as once the semester is over, we cannot access previous note files.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25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256FBA-FDC8-96DC-E329-CC64FB7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433EC-6770-C36A-5172-D46C335F7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If you have any questions or issues regarding your notetaking accommodation, please contact the accommodation coordinator. 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(573) 882-4696 / </a:t>
            </a:r>
            <a:r>
              <a:rPr lang="en-US" sz="3200" dirty="0">
                <a:hlinkClick r:id="rId2"/>
              </a:rPr>
              <a:t>mudcnotes@missouri.edu</a:t>
            </a:r>
            <a:r>
              <a:rPr lang="en-US" sz="32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50738"/>
      </p:ext>
    </p:extLst>
  </p:cSld>
  <p:clrMapOvr>
    <a:masterClrMapping/>
  </p:clrMapOvr>
</p:sld>
</file>

<file path=ppt/theme/theme1.xml><?xml version="1.0" encoding="utf-8"?>
<a:theme xmlns:a="http://schemas.openxmlformats.org/drawingml/2006/main" name="MU-Powerpoint-Light-Wide">
  <a:themeElements>
    <a:clrScheme name="Mizzou Theme">
      <a:dk1>
        <a:srgbClr val="000000"/>
      </a:dk1>
      <a:lt1>
        <a:srgbClr val="000000"/>
      </a:lt1>
      <a:dk2>
        <a:srgbClr val="FEFFFF"/>
      </a:dk2>
      <a:lt2>
        <a:srgbClr val="FEFFFF"/>
      </a:lt2>
      <a:accent1>
        <a:srgbClr val="F4CF4B"/>
      </a:accent1>
      <a:accent2>
        <a:srgbClr val="900000"/>
      </a:accent2>
      <a:accent3>
        <a:srgbClr val="BD5B2B"/>
      </a:accent3>
      <a:accent4>
        <a:srgbClr val="69901D"/>
      </a:accent4>
      <a:accent5>
        <a:srgbClr val="1C5E90"/>
      </a:accent5>
      <a:accent6>
        <a:srgbClr val="8F8883"/>
      </a:accent6>
      <a:hlink>
        <a:srgbClr val="AB1500"/>
      </a:hlink>
      <a:folHlink>
        <a:srgbClr val="1C5E9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MU-Powerpoint-Light-Wide</Template>
  <TotalTime>211</TotalTime>
  <Words>567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Arial Black</vt:lpstr>
      <vt:lpstr>MU-Powerpoint-Light-Wide</vt:lpstr>
      <vt:lpstr> Peer Notetaking &amp; myAccess</vt:lpstr>
      <vt:lpstr>About this Tutorial:</vt:lpstr>
      <vt:lpstr>Step 1:  Request your accommodation letters</vt:lpstr>
      <vt:lpstr>Step 2:  Confirm your need for a peer notetaker</vt:lpstr>
      <vt:lpstr>Notetaker Assigned:</vt:lpstr>
      <vt:lpstr>Step 3: Download your notes!</vt:lpstr>
      <vt:lpstr>Step 3:  Download your notes! (Continued)</vt:lpstr>
      <vt:lpstr>Notetaking Assistance FAQs </vt:lpstr>
      <vt:lpstr>Questions?</vt:lpstr>
    </vt:vector>
  </TitlesOfParts>
  <Company>University of Missouri-Columbia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Accommodation Notification Letters &amp; Requests for Additional Accommodations</dc:title>
  <dc:creator>Sarabia, Stacy E.</dc:creator>
  <cp:lastModifiedBy>Brickley, Ashley M.</cp:lastModifiedBy>
  <cp:revision>5</cp:revision>
  <dcterms:created xsi:type="dcterms:W3CDTF">2019-06-13T20:10:01Z</dcterms:created>
  <dcterms:modified xsi:type="dcterms:W3CDTF">2024-07-12T17:04:11Z</dcterms:modified>
</cp:coreProperties>
</file>