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92" r:id="rId2"/>
    <p:sldId id="305" r:id="rId3"/>
    <p:sldId id="342" r:id="rId4"/>
    <p:sldId id="346" r:id="rId5"/>
    <p:sldId id="347" r:id="rId6"/>
    <p:sldId id="338" r:id="rId7"/>
    <p:sldId id="348" r:id="rId8"/>
    <p:sldId id="343" r:id="rId9"/>
  </p:sldIdLst>
  <p:sldSz cx="12192000" cy="6858000"/>
  <p:notesSz cx="7010400" cy="939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7A790A-8138-452B-82F9-44B6676C88F1}" v="14" dt="2024-07-12T17:23:16.5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1140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ckley, Ashley M." userId="d26e0662-9ac6-47fa-8a0c-ad901c97fd5b" providerId="ADAL" clId="{B07A790A-8138-452B-82F9-44B6676C88F1}"/>
    <pc:docChg chg="modSld">
      <pc:chgData name="Brickley, Ashley M." userId="d26e0662-9ac6-47fa-8a0c-ad901c97fd5b" providerId="ADAL" clId="{B07A790A-8138-452B-82F9-44B6676C88F1}" dt="2024-07-12T17:23:13.891" v="20" actId="20577"/>
      <pc:docMkLst>
        <pc:docMk/>
      </pc:docMkLst>
      <pc:sldChg chg="modSp mod">
        <pc:chgData name="Brickley, Ashley M." userId="d26e0662-9ac6-47fa-8a0c-ad901c97fd5b" providerId="ADAL" clId="{B07A790A-8138-452B-82F9-44B6676C88F1}" dt="2024-07-12T17:23:13.891" v="20" actId="20577"/>
        <pc:sldMkLst>
          <pc:docMk/>
          <pc:sldMk cId="465116109" sldId="343"/>
        </pc:sldMkLst>
        <pc:spChg chg="mod">
          <ac:chgData name="Brickley, Ashley M." userId="d26e0662-9ac6-47fa-8a0c-ad901c97fd5b" providerId="ADAL" clId="{B07A790A-8138-452B-82F9-44B6676C88F1}" dt="2024-07-12T17:23:13.891" v="20" actId="20577"/>
          <ac:spMkLst>
            <pc:docMk/>
            <pc:sldMk cId="465116109" sldId="343"/>
            <ac:spMk id="4" creationId="{4F622472-0BB0-0D21-6E53-9F731D0F1B4D}"/>
          </ac:spMkLst>
        </pc:spChg>
      </pc:sldChg>
    </pc:docChg>
  </pc:docChgLst>
  <pc:docChgLst>
    <pc:chgData name="Brickley, Ashley" userId="d26e0662-9ac6-47fa-8a0c-ad901c97fd5b" providerId="ADAL" clId="{B07A790A-8138-452B-82F9-44B6676C88F1}"/>
    <pc:docChg chg="undo custSel addSld delSld modSld sldOrd">
      <pc:chgData name="Brickley, Ashley" userId="d26e0662-9ac6-47fa-8a0c-ad901c97fd5b" providerId="ADAL" clId="{B07A790A-8138-452B-82F9-44B6676C88F1}" dt="2024-07-11T18:36:36.510" v="3679" actId="962"/>
      <pc:docMkLst>
        <pc:docMk/>
      </pc:docMkLst>
      <pc:sldChg chg="modSp mod">
        <pc:chgData name="Brickley, Ashley" userId="d26e0662-9ac6-47fa-8a0c-ad901c97fd5b" providerId="ADAL" clId="{B07A790A-8138-452B-82F9-44B6676C88F1}" dt="2024-07-11T18:00:01.333" v="39" actId="20577"/>
        <pc:sldMkLst>
          <pc:docMk/>
          <pc:sldMk cId="2409342333" sldId="292"/>
        </pc:sldMkLst>
        <pc:spChg chg="mod">
          <ac:chgData name="Brickley, Ashley" userId="d26e0662-9ac6-47fa-8a0c-ad901c97fd5b" providerId="ADAL" clId="{B07A790A-8138-452B-82F9-44B6676C88F1}" dt="2024-07-11T17:59:48.439" v="1" actId="6549"/>
          <ac:spMkLst>
            <pc:docMk/>
            <pc:sldMk cId="2409342333" sldId="292"/>
            <ac:spMk id="4" creationId="{00000000-0000-0000-0000-000000000000}"/>
          </ac:spMkLst>
        </pc:spChg>
        <pc:spChg chg="mod">
          <ac:chgData name="Brickley, Ashley" userId="d26e0662-9ac6-47fa-8a0c-ad901c97fd5b" providerId="ADAL" clId="{B07A790A-8138-452B-82F9-44B6676C88F1}" dt="2024-07-11T18:00:01.333" v="39" actId="20577"/>
          <ac:spMkLst>
            <pc:docMk/>
            <pc:sldMk cId="2409342333" sldId="292"/>
            <ac:spMk id="6" creationId="{00000000-0000-0000-0000-000000000000}"/>
          </ac:spMkLst>
        </pc:spChg>
      </pc:sldChg>
      <pc:sldChg chg="addSp delSp modSp mod modClrScheme chgLayout">
        <pc:chgData name="Brickley, Ashley" userId="d26e0662-9ac6-47fa-8a0c-ad901c97fd5b" providerId="ADAL" clId="{B07A790A-8138-452B-82F9-44B6676C88F1}" dt="2024-07-11T18:35:49.968" v="3445" actId="20577"/>
        <pc:sldMkLst>
          <pc:docMk/>
          <pc:sldMk cId="854918800" sldId="305"/>
        </pc:sldMkLst>
        <pc:spChg chg="add del mod ord">
          <ac:chgData name="Brickley, Ashley" userId="d26e0662-9ac6-47fa-8a0c-ad901c97fd5b" providerId="ADAL" clId="{B07A790A-8138-452B-82F9-44B6676C88F1}" dt="2024-07-11T18:00:22.032" v="41" actId="700"/>
          <ac:spMkLst>
            <pc:docMk/>
            <pc:sldMk cId="854918800" sldId="305"/>
            <ac:spMk id="2" creationId="{182BB4DF-7330-ED82-2B9E-AD4F1244B32D}"/>
          </ac:spMkLst>
        </pc:spChg>
        <pc:spChg chg="add del mod ord">
          <ac:chgData name="Brickley, Ashley" userId="d26e0662-9ac6-47fa-8a0c-ad901c97fd5b" providerId="ADAL" clId="{B07A790A-8138-452B-82F9-44B6676C88F1}" dt="2024-07-11T18:00:22.032" v="41" actId="700"/>
          <ac:spMkLst>
            <pc:docMk/>
            <pc:sldMk cId="854918800" sldId="305"/>
            <ac:spMk id="3" creationId="{1F612EF0-E83C-10FF-7387-453DFE46E345}"/>
          </ac:spMkLst>
        </pc:spChg>
        <pc:spChg chg="add mod ord">
          <ac:chgData name="Brickley, Ashley" userId="d26e0662-9ac6-47fa-8a0c-ad901c97fd5b" providerId="ADAL" clId="{B07A790A-8138-452B-82F9-44B6676C88F1}" dt="2024-07-11T18:01:30.964" v="64" actId="2711"/>
          <ac:spMkLst>
            <pc:docMk/>
            <pc:sldMk cId="854918800" sldId="305"/>
            <ac:spMk id="4" creationId="{3EF556B1-3055-FBC2-1FE0-67DEFC0ADE6F}"/>
          </ac:spMkLst>
        </pc:spChg>
        <pc:spChg chg="add mod ord">
          <ac:chgData name="Brickley, Ashley" userId="d26e0662-9ac6-47fa-8a0c-ad901c97fd5b" providerId="ADAL" clId="{B07A790A-8138-452B-82F9-44B6676C88F1}" dt="2024-07-11T18:35:49.968" v="3445" actId="20577"/>
          <ac:spMkLst>
            <pc:docMk/>
            <pc:sldMk cId="854918800" sldId="305"/>
            <ac:spMk id="5" creationId="{09943C94-F1EC-B6B7-851C-67BDB0F5D83B}"/>
          </ac:spMkLst>
        </pc:spChg>
        <pc:spChg chg="del">
          <ac:chgData name="Brickley, Ashley" userId="d26e0662-9ac6-47fa-8a0c-ad901c97fd5b" providerId="ADAL" clId="{B07A790A-8138-452B-82F9-44B6676C88F1}" dt="2024-07-11T18:00:38.918" v="46" actId="478"/>
          <ac:spMkLst>
            <pc:docMk/>
            <pc:sldMk cId="854918800" sldId="305"/>
            <ac:spMk id="6" creationId="{00000000-0000-0000-0000-000000000000}"/>
          </ac:spMkLst>
        </pc:spChg>
        <pc:spChg chg="del mod">
          <ac:chgData name="Brickley, Ashley" userId="d26e0662-9ac6-47fa-8a0c-ad901c97fd5b" providerId="ADAL" clId="{B07A790A-8138-452B-82F9-44B6676C88F1}" dt="2024-07-11T18:00:58.416" v="49" actId="478"/>
          <ac:spMkLst>
            <pc:docMk/>
            <pc:sldMk cId="854918800" sldId="305"/>
            <ac:spMk id="10" creationId="{00000000-0000-0000-0000-000000000000}"/>
          </ac:spMkLst>
        </pc:spChg>
      </pc:sldChg>
      <pc:sldChg chg="del">
        <pc:chgData name="Brickley, Ashley" userId="d26e0662-9ac6-47fa-8a0c-ad901c97fd5b" providerId="ADAL" clId="{B07A790A-8138-452B-82F9-44B6676C88F1}" dt="2024-07-11T18:25:41.392" v="1961" actId="47"/>
        <pc:sldMkLst>
          <pc:docMk/>
          <pc:sldMk cId="2734974166" sldId="336"/>
        </pc:sldMkLst>
      </pc:sldChg>
      <pc:sldChg chg="addSp delSp modSp mod modClrScheme chgLayout">
        <pc:chgData name="Brickley, Ashley" userId="d26e0662-9ac6-47fa-8a0c-ad901c97fd5b" providerId="ADAL" clId="{B07A790A-8138-452B-82F9-44B6676C88F1}" dt="2024-07-11T18:27:49.962" v="2129" actId="962"/>
        <pc:sldMkLst>
          <pc:docMk/>
          <pc:sldMk cId="4201576015" sldId="338"/>
        </pc:sldMkLst>
        <pc:spChg chg="add mod ord">
          <ac:chgData name="Brickley, Ashley" userId="d26e0662-9ac6-47fa-8a0c-ad901c97fd5b" providerId="ADAL" clId="{B07A790A-8138-452B-82F9-44B6676C88F1}" dt="2024-07-11T18:24:10.130" v="1959" actId="33524"/>
          <ac:spMkLst>
            <pc:docMk/>
            <pc:sldMk cId="4201576015" sldId="338"/>
            <ac:spMk id="4" creationId="{E2A6C3D6-428F-EC72-B48F-5002E06CB27C}"/>
          </ac:spMkLst>
        </pc:spChg>
        <pc:spChg chg="mod ord">
          <ac:chgData name="Brickley, Ashley" userId="d26e0662-9ac6-47fa-8a0c-ad901c97fd5b" providerId="ADAL" clId="{B07A790A-8138-452B-82F9-44B6676C88F1}" dt="2024-07-11T18:23:17.760" v="1802" actId="700"/>
          <ac:spMkLst>
            <pc:docMk/>
            <pc:sldMk cId="4201576015" sldId="338"/>
            <ac:spMk id="5" creationId="{00000000-0000-0000-0000-000000000000}"/>
          </ac:spMkLst>
        </pc:spChg>
        <pc:spChg chg="add del mod ord">
          <ac:chgData name="Brickley, Ashley" userId="d26e0662-9ac6-47fa-8a0c-ad901c97fd5b" providerId="ADAL" clId="{B07A790A-8138-452B-82F9-44B6676C88F1}" dt="2024-07-11T18:23:29.589" v="1803" actId="22"/>
          <ac:spMkLst>
            <pc:docMk/>
            <pc:sldMk cId="4201576015" sldId="338"/>
            <ac:spMk id="6" creationId="{0E6DE426-FAA7-A297-2325-730C18D8EC5A}"/>
          </ac:spMkLst>
        </pc:spChg>
        <pc:spChg chg="del">
          <ac:chgData name="Brickley, Ashley" userId="d26e0662-9ac6-47fa-8a0c-ad901c97fd5b" providerId="ADAL" clId="{B07A790A-8138-452B-82F9-44B6676C88F1}" dt="2024-07-11T18:16:18.787" v="1191" actId="478"/>
          <ac:spMkLst>
            <pc:docMk/>
            <pc:sldMk cId="4201576015" sldId="338"/>
            <ac:spMk id="7" creationId="{00000000-0000-0000-0000-000000000000}"/>
          </ac:spMkLst>
        </pc:spChg>
        <pc:spChg chg="del mod">
          <ac:chgData name="Brickley, Ashley" userId="d26e0662-9ac6-47fa-8a0c-ad901c97fd5b" providerId="ADAL" clId="{B07A790A-8138-452B-82F9-44B6676C88F1}" dt="2024-07-11T18:23:13.453" v="1801" actId="478"/>
          <ac:spMkLst>
            <pc:docMk/>
            <pc:sldMk cId="4201576015" sldId="338"/>
            <ac:spMk id="14" creationId="{00000000-0000-0000-0000-000000000000}"/>
          </ac:spMkLst>
        </pc:spChg>
        <pc:picChg chg="add del mod">
          <ac:chgData name="Brickley, Ashley" userId="d26e0662-9ac6-47fa-8a0c-ad901c97fd5b" providerId="ADAL" clId="{B07A790A-8138-452B-82F9-44B6676C88F1}" dt="2024-07-11T18:23:09.667" v="1800" actId="478"/>
          <ac:picMkLst>
            <pc:docMk/>
            <pc:sldMk cId="4201576015" sldId="338"/>
            <ac:picMk id="3" creationId="{6BF855EC-D807-4ACF-64FF-363863415650}"/>
          </ac:picMkLst>
        </pc:picChg>
        <pc:picChg chg="del">
          <ac:chgData name="Brickley, Ashley" userId="d26e0662-9ac6-47fa-8a0c-ad901c97fd5b" providerId="ADAL" clId="{B07A790A-8138-452B-82F9-44B6676C88F1}" dt="2024-07-11T18:16:12.836" v="1188" actId="478"/>
          <ac:picMkLst>
            <pc:docMk/>
            <pc:sldMk cId="4201576015" sldId="338"/>
            <ac:picMk id="8" creationId="{33FC0769-3DB6-40F7-910A-565C66B62D5B}"/>
          </ac:picMkLst>
        </pc:picChg>
        <pc:picChg chg="add mod ord">
          <ac:chgData name="Brickley, Ashley" userId="d26e0662-9ac6-47fa-8a0c-ad901c97fd5b" providerId="ADAL" clId="{B07A790A-8138-452B-82F9-44B6676C88F1}" dt="2024-07-11T18:27:49.962" v="2129" actId="962"/>
          <ac:picMkLst>
            <pc:docMk/>
            <pc:sldMk cId="4201576015" sldId="338"/>
            <ac:picMk id="10" creationId="{D7375870-F334-E246-10A4-AEF771557322}"/>
          </ac:picMkLst>
        </pc:picChg>
      </pc:sldChg>
      <pc:sldChg chg="del">
        <pc:chgData name="Brickley, Ashley" userId="d26e0662-9ac6-47fa-8a0c-ad901c97fd5b" providerId="ADAL" clId="{B07A790A-8138-452B-82F9-44B6676C88F1}" dt="2024-07-11T18:24:14.218" v="1960" actId="47"/>
        <pc:sldMkLst>
          <pc:docMk/>
          <pc:sldMk cId="456755033" sldId="339"/>
        </pc:sldMkLst>
      </pc:sldChg>
      <pc:sldChg chg="addSp delSp modSp mod modClrScheme chgLayout">
        <pc:chgData name="Brickley, Ashley" userId="d26e0662-9ac6-47fa-8a0c-ad901c97fd5b" providerId="ADAL" clId="{B07A790A-8138-452B-82F9-44B6676C88F1}" dt="2024-07-11T18:36:36.510" v="3679" actId="962"/>
        <pc:sldMkLst>
          <pc:docMk/>
          <pc:sldMk cId="3059425545" sldId="342"/>
        </pc:sldMkLst>
        <pc:spChg chg="mod ord">
          <ac:chgData name="Brickley, Ashley" userId="d26e0662-9ac6-47fa-8a0c-ad901c97fd5b" providerId="ADAL" clId="{B07A790A-8138-452B-82F9-44B6676C88F1}" dt="2024-07-11T18:26:13.852" v="1971" actId="20577"/>
          <ac:spMkLst>
            <pc:docMk/>
            <pc:sldMk cId="3059425545" sldId="342"/>
            <ac:spMk id="2" creationId="{00000000-0000-0000-0000-000000000000}"/>
          </ac:spMkLst>
        </pc:spChg>
        <pc:spChg chg="add mod ord">
          <ac:chgData name="Brickley, Ashley" userId="d26e0662-9ac6-47fa-8a0c-ad901c97fd5b" providerId="ADAL" clId="{B07A790A-8138-452B-82F9-44B6676C88F1}" dt="2024-07-11T18:04:20.939" v="311" actId="1076"/>
          <ac:spMkLst>
            <pc:docMk/>
            <pc:sldMk cId="3059425545" sldId="342"/>
            <ac:spMk id="3" creationId="{8D00CD48-B950-40E4-0D27-BD841CA69486}"/>
          </ac:spMkLst>
        </pc:spChg>
        <pc:spChg chg="del mod">
          <ac:chgData name="Brickley, Ashley" userId="d26e0662-9ac6-47fa-8a0c-ad901c97fd5b" providerId="ADAL" clId="{B07A790A-8138-452B-82F9-44B6676C88F1}" dt="2024-07-11T18:03:18.310" v="81" actId="478"/>
          <ac:spMkLst>
            <pc:docMk/>
            <pc:sldMk cId="3059425545" sldId="342"/>
            <ac:spMk id="4" creationId="{00000000-0000-0000-0000-000000000000}"/>
          </ac:spMkLst>
        </pc:spChg>
        <pc:spChg chg="add del mod ord">
          <ac:chgData name="Brickley, Ashley" userId="d26e0662-9ac6-47fa-8a0c-ad901c97fd5b" providerId="ADAL" clId="{B07A790A-8138-452B-82F9-44B6676C88F1}" dt="2024-07-11T18:03:21.657" v="82"/>
          <ac:spMkLst>
            <pc:docMk/>
            <pc:sldMk cId="3059425545" sldId="342"/>
            <ac:spMk id="5" creationId="{0EE1F6B5-4DA2-6139-797D-C2E4194CE766}"/>
          </ac:spMkLst>
        </pc:spChg>
        <pc:spChg chg="mod">
          <ac:chgData name="Brickley, Ashley" userId="d26e0662-9ac6-47fa-8a0c-ad901c97fd5b" providerId="ADAL" clId="{B07A790A-8138-452B-82F9-44B6676C88F1}" dt="2024-07-11T18:02:40.894" v="71"/>
          <ac:spMkLst>
            <pc:docMk/>
            <pc:sldMk cId="3059425545" sldId="342"/>
            <ac:spMk id="11" creationId="{A7E8337F-A66C-730D-A2C8-195F072F4331}"/>
          </ac:spMkLst>
        </pc:spChg>
        <pc:spChg chg="mod">
          <ac:chgData name="Brickley, Ashley" userId="d26e0662-9ac6-47fa-8a0c-ad901c97fd5b" providerId="ADAL" clId="{B07A790A-8138-452B-82F9-44B6676C88F1}" dt="2024-07-11T18:02:45.751" v="72"/>
          <ac:spMkLst>
            <pc:docMk/>
            <pc:sldMk cId="3059425545" sldId="342"/>
            <ac:spMk id="14" creationId="{7D18FD98-F29A-6FE6-F2F0-244443DFD481}"/>
          </ac:spMkLst>
        </pc:spChg>
        <pc:spChg chg="mod">
          <ac:chgData name="Brickley, Ashley" userId="d26e0662-9ac6-47fa-8a0c-ad901c97fd5b" providerId="ADAL" clId="{B07A790A-8138-452B-82F9-44B6676C88F1}" dt="2024-07-11T18:03:03.436" v="75"/>
          <ac:spMkLst>
            <pc:docMk/>
            <pc:sldMk cId="3059425545" sldId="342"/>
            <ac:spMk id="17" creationId="{F4195194-DDA2-3934-87BB-47E907A4524C}"/>
          </ac:spMkLst>
        </pc:spChg>
        <pc:grpChg chg="add del mod">
          <ac:chgData name="Brickley, Ashley" userId="d26e0662-9ac6-47fa-8a0c-ad901c97fd5b" providerId="ADAL" clId="{B07A790A-8138-452B-82F9-44B6676C88F1}" dt="2024-07-11T18:03:15.561" v="80" actId="164"/>
          <ac:grpSpMkLst>
            <pc:docMk/>
            <pc:sldMk cId="3059425545" sldId="342"/>
            <ac:grpSpMk id="8" creationId="{65312DA0-C582-4E3F-3070-6265A469B845}"/>
          </ac:grpSpMkLst>
        </pc:grpChg>
        <pc:grpChg chg="add mod">
          <ac:chgData name="Brickley, Ashley" userId="d26e0662-9ac6-47fa-8a0c-ad901c97fd5b" providerId="ADAL" clId="{B07A790A-8138-452B-82F9-44B6676C88F1}" dt="2024-07-11T18:02:40.894" v="71"/>
          <ac:grpSpMkLst>
            <pc:docMk/>
            <pc:sldMk cId="3059425545" sldId="342"/>
            <ac:grpSpMk id="9" creationId="{5CDED787-C947-DF8C-E2BC-F1FBBE2144BE}"/>
          </ac:grpSpMkLst>
        </pc:grpChg>
        <pc:grpChg chg="add mod">
          <ac:chgData name="Brickley, Ashley" userId="d26e0662-9ac6-47fa-8a0c-ad901c97fd5b" providerId="ADAL" clId="{B07A790A-8138-452B-82F9-44B6676C88F1}" dt="2024-07-11T18:03:14.641" v="79" actId="1076"/>
          <ac:grpSpMkLst>
            <pc:docMk/>
            <pc:sldMk cId="3059425545" sldId="342"/>
            <ac:grpSpMk id="12" creationId="{0FA0CBD6-17D9-61A7-4E3F-E61C1A249D0F}"/>
          </ac:grpSpMkLst>
        </pc:grpChg>
        <pc:grpChg chg="add del mod">
          <ac:chgData name="Brickley, Ashley" userId="d26e0662-9ac6-47fa-8a0c-ad901c97fd5b" providerId="ADAL" clId="{B07A790A-8138-452B-82F9-44B6676C88F1}" dt="2024-07-11T18:03:13.488" v="77" actId="478"/>
          <ac:grpSpMkLst>
            <pc:docMk/>
            <pc:sldMk cId="3059425545" sldId="342"/>
            <ac:grpSpMk id="15" creationId="{823941CC-F8F7-3EC6-D235-01A73E426039}"/>
          </ac:grpSpMkLst>
        </pc:grpChg>
        <pc:picChg chg="del mod">
          <ac:chgData name="Brickley, Ashley" userId="d26e0662-9ac6-47fa-8a0c-ad901c97fd5b" providerId="ADAL" clId="{B07A790A-8138-452B-82F9-44B6676C88F1}" dt="2024-07-11T18:03:29.166" v="85" actId="478"/>
          <ac:picMkLst>
            <pc:docMk/>
            <pc:sldMk cId="3059425545" sldId="342"/>
            <ac:picMk id="6" creationId="{E18A012C-7E73-873B-A61F-88202D93C00C}"/>
          </ac:picMkLst>
        </pc:picChg>
        <pc:picChg chg="add mod">
          <ac:chgData name="Brickley, Ashley" userId="d26e0662-9ac6-47fa-8a0c-ad901c97fd5b" providerId="ADAL" clId="{B07A790A-8138-452B-82F9-44B6676C88F1}" dt="2024-07-11T18:02:31.664" v="69"/>
          <ac:picMkLst>
            <pc:docMk/>
            <pc:sldMk cId="3059425545" sldId="342"/>
            <ac:picMk id="7" creationId="{CA91C1A0-6F2B-8766-2E6E-F19FA93CBA90}"/>
          </ac:picMkLst>
        </pc:picChg>
        <pc:picChg chg="mod">
          <ac:chgData name="Brickley, Ashley" userId="d26e0662-9ac6-47fa-8a0c-ad901c97fd5b" providerId="ADAL" clId="{B07A790A-8138-452B-82F9-44B6676C88F1}" dt="2024-07-11T18:02:40.894" v="71"/>
          <ac:picMkLst>
            <pc:docMk/>
            <pc:sldMk cId="3059425545" sldId="342"/>
            <ac:picMk id="10" creationId="{A1305208-7E52-3625-C1B1-18F6F17E40D9}"/>
          </ac:picMkLst>
        </pc:picChg>
        <pc:picChg chg="mod">
          <ac:chgData name="Brickley, Ashley" userId="d26e0662-9ac6-47fa-8a0c-ad901c97fd5b" providerId="ADAL" clId="{B07A790A-8138-452B-82F9-44B6676C88F1}" dt="2024-07-11T18:02:45.751" v="72"/>
          <ac:picMkLst>
            <pc:docMk/>
            <pc:sldMk cId="3059425545" sldId="342"/>
            <ac:picMk id="13" creationId="{E0721EBC-2984-9098-CC52-CA2B7FBABCD2}"/>
          </ac:picMkLst>
        </pc:picChg>
        <pc:picChg chg="mod">
          <ac:chgData name="Brickley, Ashley" userId="d26e0662-9ac6-47fa-8a0c-ad901c97fd5b" providerId="ADAL" clId="{B07A790A-8138-452B-82F9-44B6676C88F1}" dt="2024-07-11T18:03:03.436" v="75"/>
          <ac:picMkLst>
            <pc:docMk/>
            <pc:sldMk cId="3059425545" sldId="342"/>
            <ac:picMk id="16" creationId="{EA1098BF-B860-3419-C63C-325B35A1E117}"/>
          </ac:picMkLst>
        </pc:picChg>
        <pc:picChg chg="add mod">
          <ac:chgData name="Brickley, Ashley" userId="d26e0662-9ac6-47fa-8a0c-ad901c97fd5b" providerId="ADAL" clId="{B07A790A-8138-452B-82F9-44B6676C88F1}" dt="2024-07-11T18:36:36.510" v="3679" actId="962"/>
          <ac:picMkLst>
            <pc:docMk/>
            <pc:sldMk cId="3059425545" sldId="342"/>
            <ac:picMk id="18" creationId="{15F533C9-8FFF-0E8A-ED7C-2729EFD241B2}"/>
          </ac:picMkLst>
        </pc:picChg>
      </pc:sldChg>
      <pc:sldChg chg="addSp delSp modSp mod modClrScheme chgLayout">
        <pc:chgData name="Brickley, Ashley" userId="d26e0662-9ac6-47fa-8a0c-ad901c97fd5b" providerId="ADAL" clId="{B07A790A-8138-452B-82F9-44B6676C88F1}" dt="2024-07-11T18:33:48.755" v="3161" actId="20577"/>
        <pc:sldMkLst>
          <pc:docMk/>
          <pc:sldMk cId="465116109" sldId="343"/>
        </pc:sldMkLst>
        <pc:spChg chg="del">
          <ac:chgData name="Brickley, Ashley" userId="d26e0662-9ac6-47fa-8a0c-ad901c97fd5b" providerId="ADAL" clId="{B07A790A-8138-452B-82F9-44B6676C88F1}" dt="2024-07-11T18:33:06.795" v="3128" actId="478"/>
          <ac:spMkLst>
            <pc:docMk/>
            <pc:sldMk cId="465116109" sldId="343"/>
            <ac:spMk id="2" creationId="{00000000-0000-0000-0000-000000000000}"/>
          </ac:spMkLst>
        </pc:spChg>
        <pc:spChg chg="add mod ord">
          <ac:chgData name="Brickley, Ashley" userId="d26e0662-9ac6-47fa-8a0c-ad901c97fd5b" providerId="ADAL" clId="{B07A790A-8138-452B-82F9-44B6676C88F1}" dt="2024-07-11T18:32:55.349" v="3126" actId="20577"/>
          <ac:spMkLst>
            <pc:docMk/>
            <pc:sldMk cId="465116109" sldId="343"/>
            <ac:spMk id="3" creationId="{A2A5C92D-262D-1C7B-7CEA-72AE11C7CB9D}"/>
          </ac:spMkLst>
        </pc:spChg>
        <pc:spChg chg="add mod ord">
          <ac:chgData name="Brickley, Ashley" userId="d26e0662-9ac6-47fa-8a0c-ad901c97fd5b" providerId="ADAL" clId="{B07A790A-8138-452B-82F9-44B6676C88F1}" dt="2024-07-11T18:33:48.755" v="3161" actId="20577"/>
          <ac:spMkLst>
            <pc:docMk/>
            <pc:sldMk cId="465116109" sldId="343"/>
            <ac:spMk id="4" creationId="{4F622472-0BB0-0D21-6E53-9F731D0F1B4D}"/>
          </ac:spMkLst>
        </pc:spChg>
      </pc:sldChg>
      <pc:sldChg chg="del">
        <pc:chgData name="Brickley, Ashley" userId="d26e0662-9ac6-47fa-8a0c-ad901c97fd5b" providerId="ADAL" clId="{B07A790A-8138-452B-82F9-44B6676C88F1}" dt="2024-07-11T18:25:44.404" v="1962" actId="47"/>
        <pc:sldMkLst>
          <pc:docMk/>
          <pc:sldMk cId="2066131583" sldId="344"/>
        </pc:sldMkLst>
      </pc:sldChg>
      <pc:sldChg chg="del">
        <pc:chgData name="Brickley, Ashley" userId="d26e0662-9ac6-47fa-8a0c-ad901c97fd5b" providerId="ADAL" clId="{B07A790A-8138-452B-82F9-44B6676C88F1}" dt="2024-07-11T18:32:46.821" v="3114" actId="47"/>
        <pc:sldMkLst>
          <pc:docMk/>
          <pc:sldMk cId="3952221787" sldId="345"/>
        </pc:sldMkLst>
      </pc:sldChg>
      <pc:sldChg chg="addSp delSp modSp new mod ord modClrScheme chgLayout">
        <pc:chgData name="Brickley, Ashley" userId="d26e0662-9ac6-47fa-8a0c-ad901c97fd5b" providerId="ADAL" clId="{B07A790A-8138-452B-82F9-44B6676C88F1}" dt="2024-07-11T18:26:08.224" v="1970" actId="20577"/>
        <pc:sldMkLst>
          <pc:docMk/>
          <pc:sldMk cId="1397325023" sldId="346"/>
        </pc:sldMkLst>
        <pc:spChg chg="mod ord">
          <ac:chgData name="Brickley, Ashley" userId="d26e0662-9ac6-47fa-8a0c-ad901c97fd5b" providerId="ADAL" clId="{B07A790A-8138-452B-82F9-44B6676C88F1}" dt="2024-07-11T18:26:08.224" v="1970" actId="20577"/>
          <ac:spMkLst>
            <pc:docMk/>
            <pc:sldMk cId="1397325023" sldId="346"/>
            <ac:spMk id="2" creationId="{21FA53C6-1375-1008-79D9-FDCD418A669A}"/>
          </ac:spMkLst>
        </pc:spChg>
        <pc:spChg chg="del mod ord">
          <ac:chgData name="Brickley, Ashley" userId="d26e0662-9ac6-47fa-8a0c-ad901c97fd5b" providerId="ADAL" clId="{B07A790A-8138-452B-82F9-44B6676C88F1}" dt="2024-07-11T18:07:13.459" v="321" actId="700"/>
          <ac:spMkLst>
            <pc:docMk/>
            <pc:sldMk cId="1397325023" sldId="346"/>
            <ac:spMk id="3" creationId="{2571996E-A77C-14E7-1002-7FDBD7BFC121}"/>
          </ac:spMkLst>
        </pc:spChg>
        <pc:spChg chg="add mod ord">
          <ac:chgData name="Brickley, Ashley" userId="d26e0662-9ac6-47fa-8a0c-ad901c97fd5b" providerId="ADAL" clId="{B07A790A-8138-452B-82F9-44B6676C88F1}" dt="2024-07-11T18:08:30.199" v="568" actId="20577"/>
          <ac:spMkLst>
            <pc:docMk/>
            <pc:sldMk cId="1397325023" sldId="346"/>
            <ac:spMk id="4" creationId="{265A60CF-E709-AD60-ECB0-17F07FB1365E}"/>
          </ac:spMkLst>
        </pc:spChg>
        <pc:spChg chg="add del mod ord">
          <ac:chgData name="Brickley, Ashley" userId="d26e0662-9ac6-47fa-8a0c-ad901c97fd5b" providerId="ADAL" clId="{B07A790A-8138-452B-82F9-44B6676C88F1}" dt="2024-07-11T18:07:15.393" v="322" actId="22"/>
          <ac:spMkLst>
            <pc:docMk/>
            <pc:sldMk cId="1397325023" sldId="346"/>
            <ac:spMk id="5" creationId="{4B539F33-2A4D-2DC9-249E-687C1E09D47B}"/>
          </ac:spMkLst>
        </pc:spChg>
        <pc:picChg chg="add mod ord">
          <ac:chgData name="Brickley, Ashley" userId="d26e0662-9ac6-47fa-8a0c-ad901c97fd5b" providerId="ADAL" clId="{B07A790A-8138-452B-82F9-44B6676C88F1}" dt="2024-07-11T18:09:50.434" v="1102" actId="962"/>
          <ac:picMkLst>
            <pc:docMk/>
            <pc:sldMk cId="1397325023" sldId="346"/>
            <ac:picMk id="7" creationId="{7681EE82-0253-5E23-021E-86089DDF65D0}"/>
          </ac:picMkLst>
        </pc:picChg>
      </pc:sldChg>
      <pc:sldChg chg="addSp delSp modSp new mod">
        <pc:chgData name="Brickley, Ashley" userId="d26e0662-9ac6-47fa-8a0c-ad901c97fd5b" providerId="ADAL" clId="{B07A790A-8138-452B-82F9-44B6676C88F1}" dt="2024-07-11T18:28:29.595" v="2459" actId="962"/>
        <pc:sldMkLst>
          <pc:docMk/>
          <pc:sldMk cId="3325749011" sldId="347"/>
        </pc:sldMkLst>
        <pc:spChg chg="mod">
          <ac:chgData name="Brickley, Ashley" userId="d26e0662-9ac6-47fa-8a0c-ad901c97fd5b" providerId="ADAL" clId="{B07A790A-8138-452B-82F9-44B6676C88F1}" dt="2024-07-11T18:25:57.049" v="1964" actId="20577"/>
          <ac:spMkLst>
            <pc:docMk/>
            <pc:sldMk cId="3325749011" sldId="347"/>
            <ac:spMk id="2" creationId="{10E9663B-81DE-5945-85C8-95237ECCA459}"/>
          </ac:spMkLst>
        </pc:spChg>
        <pc:spChg chg="mod">
          <ac:chgData name="Brickley, Ashley" userId="d26e0662-9ac6-47fa-8a0c-ad901c97fd5b" providerId="ADAL" clId="{B07A790A-8138-452B-82F9-44B6676C88F1}" dt="2024-07-11T18:22:03.843" v="1761" actId="27636"/>
          <ac:spMkLst>
            <pc:docMk/>
            <pc:sldMk cId="3325749011" sldId="347"/>
            <ac:spMk id="3" creationId="{E3A3CDE0-3A3C-A5CC-23CF-CB018C2EDA4C}"/>
          </ac:spMkLst>
        </pc:spChg>
        <pc:spChg chg="del">
          <ac:chgData name="Brickley, Ashley" userId="d26e0662-9ac6-47fa-8a0c-ad901c97fd5b" providerId="ADAL" clId="{B07A790A-8138-452B-82F9-44B6676C88F1}" dt="2024-07-11T18:20:03.557" v="1215"/>
          <ac:spMkLst>
            <pc:docMk/>
            <pc:sldMk cId="3325749011" sldId="347"/>
            <ac:spMk id="4" creationId="{9C08F05B-07CA-E146-1C2B-4D4961E1E0F5}"/>
          </ac:spMkLst>
        </pc:spChg>
        <pc:picChg chg="add mod">
          <ac:chgData name="Brickley, Ashley" userId="d26e0662-9ac6-47fa-8a0c-ad901c97fd5b" providerId="ADAL" clId="{B07A790A-8138-452B-82F9-44B6676C88F1}" dt="2024-07-11T18:28:29.595" v="2459" actId="962"/>
          <ac:picMkLst>
            <pc:docMk/>
            <pc:sldMk cId="3325749011" sldId="347"/>
            <ac:picMk id="5" creationId="{FE42005D-9F09-3FEE-1ECB-41B0F1278ECF}"/>
          </ac:picMkLst>
        </pc:picChg>
      </pc:sldChg>
      <pc:sldChg chg="addSp delSp modSp new mod">
        <pc:chgData name="Brickley, Ashley" userId="d26e0662-9ac6-47fa-8a0c-ad901c97fd5b" providerId="ADAL" clId="{B07A790A-8138-452B-82F9-44B6676C88F1}" dt="2024-07-11T18:32:22.778" v="3113" actId="962"/>
        <pc:sldMkLst>
          <pc:docMk/>
          <pc:sldMk cId="384108977" sldId="348"/>
        </pc:sldMkLst>
        <pc:spChg chg="mod">
          <ac:chgData name="Brickley, Ashley" userId="d26e0662-9ac6-47fa-8a0c-ad901c97fd5b" providerId="ADAL" clId="{B07A790A-8138-452B-82F9-44B6676C88F1}" dt="2024-07-11T18:26:48.944" v="1997" actId="20577"/>
          <ac:spMkLst>
            <pc:docMk/>
            <pc:sldMk cId="384108977" sldId="348"/>
            <ac:spMk id="2" creationId="{BC6CE88B-7482-6C3A-319A-113618C2AE78}"/>
          </ac:spMkLst>
        </pc:spChg>
        <pc:spChg chg="mod">
          <ac:chgData name="Brickley, Ashley" userId="d26e0662-9ac6-47fa-8a0c-ad901c97fd5b" providerId="ADAL" clId="{B07A790A-8138-452B-82F9-44B6676C88F1}" dt="2024-07-11T18:31:45.143" v="2923" actId="20577"/>
          <ac:spMkLst>
            <pc:docMk/>
            <pc:sldMk cId="384108977" sldId="348"/>
            <ac:spMk id="3" creationId="{CFCD29A6-0791-B7E3-7CEC-1F1DB536FB33}"/>
          </ac:spMkLst>
        </pc:spChg>
        <pc:spChg chg="del mod">
          <ac:chgData name="Brickley, Ashley" userId="d26e0662-9ac6-47fa-8a0c-ad901c97fd5b" providerId="ADAL" clId="{B07A790A-8138-452B-82F9-44B6676C88F1}" dt="2024-07-11T18:31:56.852" v="2924" actId="22"/>
          <ac:spMkLst>
            <pc:docMk/>
            <pc:sldMk cId="384108977" sldId="348"/>
            <ac:spMk id="4" creationId="{887FC5D2-1458-F427-B42F-6F4B8971198B}"/>
          </ac:spMkLst>
        </pc:spChg>
        <pc:picChg chg="add mod ord">
          <ac:chgData name="Brickley, Ashley" userId="d26e0662-9ac6-47fa-8a0c-ad901c97fd5b" providerId="ADAL" clId="{B07A790A-8138-452B-82F9-44B6676C88F1}" dt="2024-07-11T18:32:22.778" v="3113" actId="962"/>
          <ac:picMkLst>
            <pc:docMk/>
            <pc:sldMk cId="384108977" sldId="348"/>
            <ac:picMk id="6" creationId="{D14FBF10-A217-C287-6268-B494E30CEF56}"/>
          </ac:picMkLst>
        </pc:picChg>
      </pc:sldChg>
    </pc:docChg>
  </pc:docChgLst>
  <pc:docChgLst>
    <pc:chgData name="Sarabia, Stacy E." userId="c1e238ae-c750-4b61-a8e8-5613b1c026c1" providerId="ADAL" clId="{B017E109-D72D-4238-BCAB-DBF66EF0434E}"/>
    <pc:docChg chg="custSel modSld">
      <pc:chgData name="Sarabia, Stacy E." userId="c1e238ae-c750-4b61-a8e8-5613b1c026c1" providerId="ADAL" clId="{B017E109-D72D-4238-BCAB-DBF66EF0434E}" dt="2022-12-21T14:18:24.158" v="66" actId="1076"/>
      <pc:docMkLst>
        <pc:docMk/>
      </pc:docMkLst>
      <pc:sldChg chg="modSp mod">
        <pc:chgData name="Sarabia, Stacy E." userId="c1e238ae-c750-4b61-a8e8-5613b1c026c1" providerId="ADAL" clId="{B017E109-D72D-4238-BCAB-DBF66EF0434E}" dt="2022-12-21T14:17:21.554" v="63" actId="20577"/>
        <pc:sldMkLst>
          <pc:docMk/>
          <pc:sldMk cId="854918800" sldId="305"/>
        </pc:sldMkLst>
        <pc:spChg chg="mod">
          <ac:chgData name="Sarabia, Stacy E." userId="c1e238ae-c750-4b61-a8e8-5613b1c026c1" providerId="ADAL" clId="{B017E109-D72D-4238-BCAB-DBF66EF0434E}" dt="2022-12-21T14:17:21.554" v="63" actId="20577"/>
          <ac:spMkLst>
            <pc:docMk/>
            <pc:sldMk cId="854918800" sldId="305"/>
            <ac:spMk id="10" creationId="{00000000-0000-0000-0000-000000000000}"/>
          </ac:spMkLst>
        </pc:spChg>
      </pc:sldChg>
      <pc:sldChg chg="modSp mod">
        <pc:chgData name="Sarabia, Stacy E." userId="c1e238ae-c750-4b61-a8e8-5613b1c026c1" providerId="ADAL" clId="{B017E109-D72D-4238-BCAB-DBF66EF0434E}" dt="2022-12-21T14:18:24.158" v="66" actId="1076"/>
        <pc:sldMkLst>
          <pc:docMk/>
          <pc:sldMk cId="3952221787" sldId="345"/>
        </pc:sldMkLst>
        <pc:spChg chg="mod">
          <ac:chgData name="Sarabia, Stacy E." userId="c1e238ae-c750-4b61-a8e8-5613b1c026c1" providerId="ADAL" clId="{B017E109-D72D-4238-BCAB-DBF66EF0434E}" dt="2022-12-21T14:18:12.026" v="65" actId="33524"/>
          <ac:spMkLst>
            <pc:docMk/>
            <pc:sldMk cId="3952221787" sldId="345"/>
            <ac:spMk id="2" creationId="{577BBC26-7D67-48E9-8666-77A4E2BBE457}"/>
          </ac:spMkLst>
        </pc:spChg>
        <pc:picChg chg="mod">
          <ac:chgData name="Sarabia, Stacy E." userId="c1e238ae-c750-4b61-a8e8-5613b1c026c1" providerId="ADAL" clId="{B017E109-D72D-4238-BCAB-DBF66EF0434E}" dt="2022-12-21T14:18:24.158" v="66" actId="1076"/>
          <ac:picMkLst>
            <pc:docMk/>
            <pc:sldMk cId="3952221787" sldId="345"/>
            <ac:picMk id="4" creationId="{6B84EF63-5F32-4D4A-A9FC-CBBCFBDED23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71532"/>
          </a:xfrm>
          <a:prstGeom prst="rect">
            <a:avLst/>
          </a:prstGeom>
        </p:spPr>
        <p:txBody>
          <a:bodyPr vert="horz" lIns="93753" tIns="46877" rIns="93753" bIns="468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71532"/>
          </a:xfrm>
          <a:prstGeom prst="rect">
            <a:avLst/>
          </a:prstGeom>
        </p:spPr>
        <p:txBody>
          <a:bodyPr vert="horz" lIns="93753" tIns="46877" rIns="93753" bIns="46877" rtlCol="0"/>
          <a:lstStyle>
            <a:lvl1pPr algn="r">
              <a:defRPr sz="1200"/>
            </a:lvl1pPr>
          </a:lstStyle>
          <a:p>
            <a:fld id="{2E4484BB-889C-4AFD-8FA2-CD036B477F4C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26469"/>
            <a:ext cx="3037840" cy="471531"/>
          </a:xfrm>
          <a:prstGeom prst="rect">
            <a:avLst/>
          </a:prstGeom>
        </p:spPr>
        <p:txBody>
          <a:bodyPr vert="horz" lIns="93753" tIns="46877" rIns="93753" bIns="468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926469"/>
            <a:ext cx="3037840" cy="471531"/>
          </a:xfrm>
          <a:prstGeom prst="rect">
            <a:avLst/>
          </a:prstGeom>
        </p:spPr>
        <p:txBody>
          <a:bodyPr vert="horz" lIns="93753" tIns="46877" rIns="93753" bIns="46877" rtlCol="0" anchor="b"/>
          <a:lstStyle>
            <a:lvl1pPr algn="r">
              <a:defRPr sz="1200"/>
            </a:lvl1pPr>
          </a:lstStyle>
          <a:p>
            <a:fld id="{ACAF07F7-3EFD-46CC-9972-D886A400D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269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9F0AE-B858-6947-983C-DAD7025B7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74AD2-45D1-E04B-9C38-DEB1391C9F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16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EB63D-DF17-6944-AF4C-DEC82F8E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4678"/>
            <a:ext cx="10515600" cy="8284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135A6-D518-6E4B-9FB9-FC47A7298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88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5B455-34E6-8B45-AD88-FC6C61D11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38A425-B7D1-A74A-8BFF-65B439A81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217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1C285-B788-AD4B-995C-831229131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4678"/>
            <a:ext cx="10515600" cy="8284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1C736-1CE3-FF4F-B417-BEB866F26A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F5E480-B4C5-DF46-B761-4DDC18FB7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433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9B4B2-2B5F-5D44-BEA7-3981A579F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75B595-1EE0-EE4C-AEDE-45DC8CAE7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09AFAF-62E0-0E41-8279-5ADF37960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33708C-37AA-7C45-9E3A-34F31007E7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E2CFD9-9917-C94A-BBE7-FA5CDFDE95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3300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25F28-B3B8-A14C-A6A8-7EC0BCD35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4678"/>
            <a:ext cx="10515600" cy="8284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02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011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42BFC-743B-0249-B22E-CF8CA003C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0A2A3-3831-2E4C-9CCC-4E7986F20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5082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5EA2A0-D27A-4C43-AA6D-6F53D5BC5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3823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730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D75BF-82F8-3A4B-91B0-B88870AF3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AD6C77-038D-CB47-8C9C-54B58EA1F1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5543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901E7A-A060-D146-A662-7E3DAB88C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8441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719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chemeClr val="bg2">
                <a:lumMod val="20000"/>
                <a:lumOff val="80000"/>
              </a:schemeClr>
            </a:gs>
            <a:gs pos="70000">
              <a:schemeClr val="bg2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A2F378-5216-D84E-9E12-07D07AB19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81542"/>
            <a:ext cx="10515600" cy="3712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04715C6F-E634-544D-B4DA-E5CBE5DDF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EC6A6C-D39E-514A-8D7D-64E7D3C23510}"/>
              </a:ext>
            </a:extLst>
          </p:cNvPr>
          <p:cNvSpPr/>
          <p:nvPr/>
        </p:nvSpPr>
        <p:spPr>
          <a:xfrm>
            <a:off x="-3" y="5982789"/>
            <a:ext cx="12192000" cy="87521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72815DD-AEEC-E24D-9BEE-B4151E44794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268788" y="6065070"/>
            <a:ext cx="3542212" cy="6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3910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isabilitycenter.missouri.edu/student-exam-informati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disabilitycenterexams@missouri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21337" y="746234"/>
            <a:ext cx="10515600" cy="2435845"/>
          </a:xfrm>
        </p:spPr>
        <p:txBody>
          <a:bodyPr>
            <a:normAutofit/>
          </a:bodyPr>
          <a:lstStyle/>
          <a:p>
            <a:pPr algn="ctr"/>
            <a:r>
              <a:rPr lang="en-US" b="0" dirty="0"/>
              <a:t>Requesting Exams in </a:t>
            </a:r>
            <a:r>
              <a:rPr lang="en-US" b="0" dirty="0" err="1"/>
              <a:t>myAccess</a:t>
            </a:r>
            <a:endParaRPr lang="en-US" b="0" dirty="0"/>
          </a:p>
        </p:txBody>
      </p:sp>
      <p:sp>
        <p:nvSpPr>
          <p:cNvPr id="4" name="TextBox 3"/>
          <p:cNvSpPr txBox="1"/>
          <p:nvPr/>
        </p:nvSpPr>
        <p:spPr>
          <a:xfrm>
            <a:off x="2235527" y="3844470"/>
            <a:ext cx="7720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This tutorial will guide you on how to enter in exam requests if you plan to take your exams with the Disability Center. </a:t>
            </a:r>
          </a:p>
        </p:txBody>
      </p:sp>
    </p:spTree>
    <p:extLst>
      <p:ext uri="{BB962C8B-B14F-4D97-AF65-F5344CB8AC3E}">
        <p14:creationId xmlns:p14="http://schemas.microsoft.com/office/powerpoint/2010/main" val="2409342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F556B1-3055-FBC2-1FE0-67DEFC0AD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Arial Black" panose="020B0A040201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 Policies and Procedures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943C94-F1EC-B6B7-851C-67BDB0F5D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8476"/>
            <a:ext cx="10515600" cy="413135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en-US" sz="2800" dirty="0">
                <a:latin typeface="+mj-lt"/>
              </a:rPr>
              <a:t>All non-final exam/quiz requests must be submitted at least 7 days in advance during the fall and spring semesters. At least 5 days notice for exams/quizzes during the summer.</a:t>
            </a:r>
          </a:p>
          <a:p>
            <a:pPr>
              <a:lnSpc>
                <a:spcPct val="110000"/>
              </a:lnSpc>
            </a:pPr>
            <a:endParaRPr lang="en-US" sz="2800" dirty="0">
              <a:latin typeface="+mj-lt"/>
            </a:endParaRPr>
          </a:p>
          <a:p>
            <a:pPr>
              <a:lnSpc>
                <a:spcPct val="110000"/>
              </a:lnSpc>
            </a:pPr>
            <a:r>
              <a:rPr lang="en-US" sz="2800" u="sng" dirty="0">
                <a:latin typeface="+mj-lt"/>
              </a:rPr>
              <a:t>There is a separate deadline date</a:t>
            </a:r>
            <a:r>
              <a:rPr lang="en-US" sz="2800" dirty="0">
                <a:latin typeface="+mj-lt"/>
              </a:rPr>
              <a:t> for scheduling exams during weeks 15 and 16. The exams office will send out the deadline date and reminders for that deadline throughout the semester. 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+mj-lt"/>
              </a:rPr>
              <a:t>When able, we recommend you schedule all your exams at once so you don’t need to worry about our deadlines!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800" dirty="0">
              <a:latin typeface="+mj-lt"/>
            </a:endParaRPr>
          </a:p>
          <a:p>
            <a:pPr>
              <a:lnSpc>
                <a:spcPct val="110000"/>
              </a:lnSpc>
            </a:pPr>
            <a:r>
              <a:rPr lang="en-US" dirty="0">
                <a:latin typeface="+mj-lt"/>
              </a:rPr>
              <a:t>Updated information about exam policies and procedures can be found on our website: </a:t>
            </a:r>
            <a:r>
              <a:rPr lang="en-US" dirty="0">
                <a:latin typeface="+mj-lt"/>
                <a:hlinkClick r:id="rId2"/>
              </a:rPr>
              <a:t>https://disabilitycenter.missouri.edu/student-exam-information/</a:t>
            </a:r>
            <a:r>
              <a:rPr lang="en-US" dirty="0">
                <a:latin typeface="+mj-lt"/>
              </a:rPr>
              <a:t> </a:t>
            </a:r>
            <a:endParaRPr lang="en-US" sz="2800" dirty="0">
              <a:latin typeface="+mj-lt"/>
            </a:endParaRPr>
          </a:p>
          <a:p>
            <a:pPr marL="0" indent="0">
              <a:buNone/>
            </a:pPr>
            <a:endParaRPr lang="en-US" sz="2800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918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Step 1: 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Accessing the Alternative Testing Module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0CD48-B950-40E4-0D27-BD841CA694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30734"/>
            <a:ext cx="5181600" cy="4351338"/>
          </a:xfrm>
        </p:spPr>
        <p:txBody>
          <a:bodyPr/>
          <a:lstStyle/>
          <a:p>
            <a:r>
              <a:rPr lang="en-US" dirty="0"/>
              <a:t>Go to the “Alternative Testing” section in your </a:t>
            </a:r>
            <a:r>
              <a:rPr lang="en-US" dirty="0" err="1"/>
              <a:t>myAccess</a:t>
            </a:r>
            <a:r>
              <a:rPr lang="en-US" dirty="0"/>
              <a:t> Account. </a:t>
            </a:r>
          </a:p>
          <a:p>
            <a:endParaRPr lang="en-US" dirty="0"/>
          </a:p>
          <a:p>
            <a:r>
              <a:rPr lang="en-US" dirty="0"/>
              <a:t>This can be found on the left-hand side of your dashboard under “Accommodations”</a:t>
            </a:r>
          </a:p>
        </p:txBody>
      </p:sp>
      <p:pic>
        <p:nvPicPr>
          <p:cNvPr id="18" name="Content Placeholder 17" descr="Screenshot of Accommodations section of myAccess. Alternative testing is the third link within the box.">
            <a:extLst>
              <a:ext uri="{FF2B5EF4-FFF2-40B4-BE49-F238E27FC236}">
                <a16:creationId xmlns:a16="http://schemas.microsoft.com/office/drawing/2014/main" id="{15F533C9-8FFF-0E8A-ED7C-2729EFD241B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10757" y="1730734"/>
            <a:ext cx="3998141" cy="325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425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A53C6-1375-1008-79D9-FDCD418A6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Select the Course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5A60CF-E709-AD60-ECB0-17F07FB136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0382" y="1554022"/>
            <a:ext cx="4349436" cy="4351338"/>
          </a:xfrm>
        </p:spPr>
        <p:txBody>
          <a:bodyPr/>
          <a:lstStyle/>
          <a:p>
            <a:r>
              <a:rPr lang="en-US" dirty="0"/>
              <a:t>Use the drop-down menu under “Schedule an Exam” to select the course you have an exam in</a:t>
            </a:r>
          </a:p>
          <a:p>
            <a:endParaRPr lang="en-US" dirty="0"/>
          </a:p>
          <a:p>
            <a:r>
              <a:rPr lang="en-US" dirty="0"/>
              <a:t>Click the “Schedule an Exam” button to proceed</a:t>
            </a:r>
          </a:p>
        </p:txBody>
      </p:sp>
      <p:pic>
        <p:nvPicPr>
          <p:cNvPr id="7" name="Content Placeholder 6" descr="Screenshot of module. Under &quot;Schedule an Exam&quot; there is an &quot;Important Note&quot; explaining the process. Underneath it, there is a drop down menu prompting the user to &quot;Select Course&quot; and a button indicating &quot;Schedule an exam&quot;">
            <a:extLst>
              <a:ext uri="{FF2B5EF4-FFF2-40B4-BE49-F238E27FC236}">
                <a16:creationId xmlns:a16="http://schemas.microsoft.com/office/drawing/2014/main" id="{7681EE82-0253-5E23-021E-86089DDF65D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40105" y="2276479"/>
            <a:ext cx="6922810" cy="2305042"/>
          </a:xfrm>
        </p:spPr>
      </p:pic>
    </p:spTree>
    <p:extLst>
      <p:ext uri="{BB962C8B-B14F-4D97-AF65-F5344CB8AC3E}">
        <p14:creationId xmlns:p14="http://schemas.microsoft.com/office/powerpoint/2010/main" val="1397325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9663B-81DE-5945-85C8-95237ECCA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568" y="498465"/>
            <a:ext cx="5698402" cy="828408"/>
          </a:xfrm>
        </p:spPr>
        <p:txBody>
          <a:bodyPr>
            <a:normAutofit fontScale="90000"/>
          </a:bodyPr>
          <a:lstStyle/>
          <a:p>
            <a:r>
              <a:rPr lang="en-US" dirty="0"/>
              <a:t>Step 3: </a:t>
            </a:r>
            <a:br>
              <a:rPr lang="en-US" dirty="0"/>
            </a:br>
            <a:r>
              <a:rPr lang="en-US" dirty="0"/>
              <a:t>Request your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3CDE0-3A3C-A5CC-23CF-CB018C2EDA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8115" y="1807229"/>
            <a:ext cx="6139308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Use the “Exam Request” feature to provide us with exam dates, times, and to confirm which of your accommodation(s) you’ll need for the exam.</a:t>
            </a:r>
          </a:p>
          <a:p>
            <a:endParaRPr lang="en-US" dirty="0"/>
          </a:p>
          <a:p>
            <a:r>
              <a:rPr lang="en-US" dirty="0"/>
              <a:t>Note: Exam information is provided by your instructor. If details are not available in the drop-down menu, please complete to the best of your ability and we’ll confirm details with your instructor. </a:t>
            </a:r>
          </a:p>
        </p:txBody>
      </p:sp>
      <p:pic>
        <p:nvPicPr>
          <p:cNvPr id="5" name="Content Placeholder 4" descr="Image of exam request form. Fields include available exam dates, date, time, services requested, and additional note.">
            <a:extLst>
              <a:ext uri="{FF2B5EF4-FFF2-40B4-BE49-F238E27FC236}">
                <a16:creationId xmlns:a16="http://schemas.microsoft.com/office/drawing/2014/main" id="{FE42005D-9F09-3FEE-1ECB-41B0F1278EC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77423" y="199177"/>
            <a:ext cx="5776462" cy="567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749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Step 4: Submit your request!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A6C3D6-428F-EC72-B48F-5002E06CB27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Once you’ve provided all your exam information, click the “Add Exam Request” button to submit!</a:t>
            </a:r>
          </a:p>
        </p:txBody>
      </p:sp>
      <p:pic>
        <p:nvPicPr>
          <p:cNvPr id="10" name="Content Placeholder 9" descr="Image of button named &quot;Add Exam Request&quot;">
            <a:extLst>
              <a:ext uri="{FF2B5EF4-FFF2-40B4-BE49-F238E27FC236}">
                <a16:creationId xmlns:a16="http://schemas.microsoft.com/office/drawing/2014/main" id="{D7375870-F334-E246-10A4-AEF77155732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08757" y="1825625"/>
            <a:ext cx="4083385" cy="2486873"/>
          </a:xfrm>
        </p:spPr>
      </p:pic>
    </p:spTree>
    <p:extLst>
      <p:ext uri="{BB962C8B-B14F-4D97-AF65-F5344CB8AC3E}">
        <p14:creationId xmlns:p14="http://schemas.microsoft.com/office/powerpoint/2010/main" val="4201576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CE88B-7482-6C3A-319A-113618C2A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your Exam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D29A6-0791-B7E3-7CEC-1F1DB536FB3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status of your exam request (e.g. pending, approved, completed) is tracked in the Alternative Testing Module. </a:t>
            </a:r>
          </a:p>
          <a:p>
            <a:endParaRPr lang="en-US" dirty="0"/>
          </a:p>
          <a:p>
            <a:r>
              <a:rPr lang="en-US" dirty="0"/>
              <a:t>You can view this and your assigned exam location by selecting the “All Exam Request” tab at the top of the module.</a:t>
            </a:r>
          </a:p>
        </p:txBody>
      </p:sp>
      <p:pic>
        <p:nvPicPr>
          <p:cNvPr id="6" name="Content Placeholder 5" descr="Screenshot of tabs. Reading from left to right: Overview, All Exam Requests">
            <a:extLst>
              <a:ext uri="{FF2B5EF4-FFF2-40B4-BE49-F238E27FC236}">
                <a16:creationId xmlns:a16="http://schemas.microsoft.com/office/drawing/2014/main" id="{D14FBF10-A217-C287-6268-B494E30CEF5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97332" y="2456353"/>
            <a:ext cx="4393178" cy="1191370"/>
          </a:xfrm>
        </p:spPr>
      </p:pic>
    </p:spTree>
    <p:extLst>
      <p:ext uri="{BB962C8B-B14F-4D97-AF65-F5344CB8AC3E}">
        <p14:creationId xmlns:p14="http://schemas.microsoft.com/office/powerpoint/2010/main" val="384108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2A5C92D-262D-1C7B-7CEA-72AE11C7C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622472-0BB0-0D21-6E53-9F731D0F1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7757"/>
            <a:ext cx="10515600" cy="3712896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>
                <a:latin typeface="+mj-lt"/>
                <a:ea typeface="Verdana" panose="020B0604030504040204" pitchFamily="34" charset="0"/>
                <a:cs typeface="MV Boli" panose="02000500030200090000" pitchFamily="2" charset="0"/>
              </a:rPr>
              <a:t>If you have more questions about exams or exam scheduling, contact the Exams Office.  </a:t>
            </a:r>
          </a:p>
          <a:p>
            <a:pPr marL="0" indent="0" algn="ctr">
              <a:buNone/>
            </a:pPr>
            <a:endParaRPr lang="en-US" sz="2800" dirty="0">
              <a:latin typeface="+mj-lt"/>
              <a:ea typeface="Verdana" panose="020B0604030504040204" pitchFamily="34" charset="0"/>
              <a:cs typeface="MV Boli" panose="02000500030200090000" pitchFamily="2" charset="0"/>
            </a:endParaRPr>
          </a:p>
          <a:p>
            <a:pPr marL="0" indent="0" algn="ctr">
              <a:buNone/>
            </a:pPr>
            <a:r>
              <a:rPr lang="en-US" dirty="0">
                <a:latin typeface="+mj-lt"/>
                <a:ea typeface="Verdana" panose="020B0604030504040204" pitchFamily="34" charset="0"/>
                <a:cs typeface="MV Boli" panose="02000500030200090000" pitchFamily="2" charset="0"/>
              </a:rPr>
              <a:t>E</a:t>
            </a:r>
            <a:r>
              <a:rPr lang="en-US" sz="2800" dirty="0">
                <a:latin typeface="+mj-lt"/>
                <a:ea typeface="Verdana" panose="020B0604030504040204" pitchFamily="34" charset="0"/>
                <a:cs typeface="MV Boli" panose="02000500030200090000" pitchFamily="2" charset="0"/>
              </a:rPr>
              <a:t>mail</a:t>
            </a:r>
            <a:r>
              <a:rPr lang="en-US" sz="2800">
                <a:latin typeface="+mj-lt"/>
                <a:ea typeface="Verdana" panose="020B0604030504040204" pitchFamily="34" charset="0"/>
                <a:cs typeface="MV Boli" panose="02000500030200090000" pitchFamily="2" charset="0"/>
              </a:rPr>
              <a:t>: </a:t>
            </a:r>
            <a:r>
              <a:rPr lang="en-US" sz="2800">
                <a:latin typeface="+mj-lt"/>
                <a:ea typeface="Verdana" panose="020B0604030504040204" pitchFamily="34" charset="0"/>
                <a:cs typeface="MV Boli" panose="02000500030200090000" pitchFamily="2" charset="0"/>
                <a:hlinkClick r:id="rId2"/>
              </a:rPr>
              <a:t>disabilitycenterexams@</a:t>
            </a:r>
            <a:r>
              <a:rPr lang="en-US" sz="2800" dirty="0">
                <a:latin typeface="+mj-lt"/>
                <a:ea typeface="Verdana" panose="020B0604030504040204" pitchFamily="34" charset="0"/>
                <a:cs typeface="MV Boli" panose="02000500030200090000" pitchFamily="2" charset="0"/>
                <a:hlinkClick r:id="rId2"/>
              </a:rPr>
              <a:t>missouri.edu</a:t>
            </a:r>
            <a:r>
              <a:rPr lang="en-US" sz="2800" dirty="0">
                <a:latin typeface="+mj-lt"/>
                <a:ea typeface="Verdana" panose="020B0604030504040204" pitchFamily="34" charset="0"/>
                <a:cs typeface="MV Boli" panose="02000500030200090000" pitchFamily="2" charset="0"/>
              </a:rPr>
              <a:t> </a:t>
            </a:r>
          </a:p>
          <a:p>
            <a:pPr marL="0" indent="0" algn="ctr">
              <a:buNone/>
            </a:pPr>
            <a:r>
              <a:rPr lang="en-US" dirty="0">
                <a:latin typeface="+mj-lt"/>
                <a:ea typeface="Verdana" panose="020B0604030504040204" pitchFamily="34" charset="0"/>
                <a:cs typeface="MV Boli" panose="02000500030200090000" pitchFamily="2" charset="0"/>
              </a:rPr>
              <a:t>P</a:t>
            </a:r>
            <a:r>
              <a:rPr lang="en-US" sz="2800" dirty="0">
                <a:latin typeface="+mj-lt"/>
                <a:ea typeface="Verdana" panose="020B0604030504040204" pitchFamily="34" charset="0"/>
                <a:cs typeface="MV Boli" panose="02000500030200090000" pitchFamily="2" charset="0"/>
              </a:rPr>
              <a:t>hone: (573) 882-4698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116109"/>
      </p:ext>
    </p:extLst>
  </p:cSld>
  <p:clrMapOvr>
    <a:masterClrMapping/>
  </p:clrMapOvr>
</p:sld>
</file>

<file path=ppt/theme/theme1.xml><?xml version="1.0" encoding="utf-8"?>
<a:theme xmlns:a="http://schemas.openxmlformats.org/drawingml/2006/main" name="MU-Powerpoint-Light-Wide">
  <a:themeElements>
    <a:clrScheme name="Mizzou Theme">
      <a:dk1>
        <a:srgbClr val="000000"/>
      </a:dk1>
      <a:lt1>
        <a:srgbClr val="000000"/>
      </a:lt1>
      <a:dk2>
        <a:srgbClr val="FEFFFF"/>
      </a:dk2>
      <a:lt2>
        <a:srgbClr val="FEFFFF"/>
      </a:lt2>
      <a:accent1>
        <a:srgbClr val="F4CF4B"/>
      </a:accent1>
      <a:accent2>
        <a:srgbClr val="900000"/>
      </a:accent2>
      <a:accent3>
        <a:srgbClr val="BD5B2B"/>
      </a:accent3>
      <a:accent4>
        <a:srgbClr val="69901D"/>
      </a:accent4>
      <a:accent5>
        <a:srgbClr val="1C5E90"/>
      </a:accent5>
      <a:accent6>
        <a:srgbClr val="8F8883"/>
      </a:accent6>
      <a:hlink>
        <a:srgbClr val="AB1500"/>
      </a:hlink>
      <a:folHlink>
        <a:srgbClr val="1C5E9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MU-Powerpoint-Light-Wide</Template>
  <TotalTime>3400</TotalTime>
  <Words>404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MU-Powerpoint-Light-Wide</vt:lpstr>
      <vt:lpstr>Requesting Exams in myAccess</vt:lpstr>
      <vt:lpstr>Exam Policies and Procedures</vt:lpstr>
      <vt:lpstr>Step 1:  Accessing the Alternative Testing Module</vt:lpstr>
      <vt:lpstr>Step 2: Select the Course </vt:lpstr>
      <vt:lpstr>Step 3:  Request your Exam</vt:lpstr>
      <vt:lpstr>Step 4: Submit your request!</vt:lpstr>
      <vt:lpstr>Checking your Exam Status</vt:lpstr>
      <vt:lpstr>Questions? </vt:lpstr>
    </vt:vector>
  </TitlesOfParts>
  <Company>University of Missouri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Navigating Your myAccess Account</dc:title>
  <dc:creator>Sarabia, Stacy E.</dc:creator>
  <cp:lastModifiedBy>Brickley, Ashley M.</cp:lastModifiedBy>
  <cp:revision>268</cp:revision>
  <cp:lastPrinted>2017-01-05T20:16:29Z</cp:lastPrinted>
  <dcterms:created xsi:type="dcterms:W3CDTF">2016-03-17T13:57:11Z</dcterms:created>
  <dcterms:modified xsi:type="dcterms:W3CDTF">2024-07-12T17:23:16Z</dcterms:modified>
</cp:coreProperties>
</file>