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1" r:id="rId3"/>
    <p:sldId id="259" r:id="rId4"/>
    <p:sldId id="260" r:id="rId5"/>
    <p:sldId id="266" r:id="rId6"/>
    <p:sldId id="268" r:id="rId7"/>
    <p:sldId id="261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A46BD9-C82B-40AC-8DDD-7D6228759302}" v="87" dt="2024-07-11T17:48:21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41" autoAdjust="0"/>
  </p:normalViewPr>
  <p:slideViewPr>
    <p:cSldViewPr snapToGrid="0">
      <p:cViewPr varScale="1">
        <p:scale>
          <a:sx n="79" d="100"/>
          <a:sy n="79" d="100"/>
        </p:scale>
        <p:origin x="126" y="4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ckley, Ashley M." userId="d26e0662-9ac6-47fa-8a0c-ad901c97fd5b" providerId="ADAL" clId="{A5A46BD9-C82B-40AC-8DDD-7D6228759302}"/>
    <pc:docChg chg="custSel addSld delSld modSld">
      <pc:chgData name="Brickley, Ashley M." userId="d26e0662-9ac6-47fa-8a0c-ad901c97fd5b" providerId="ADAL" clId="{A5A46BD9-C82B-40AC-8DDD-7D6228759302}" dt="2024-07-10T22:00:58.219" v="456" actId="2711"/>
      <pc:docMkLst>
        <pc:docMk/>
      </pc:docMkLst>
      <pc:sldChg chg="addSp delSp modSp mod chgLayout">
        <pc:chgData name="Brickley, Ashley M." userId="d26e0662-9ac6-47fa-8a0c-ad901c97fd5b" providerId="ADAL" clId="{A5A46BD9-C82B-40AC-8DDD-7D6228759302}" dt="2024-07-10T21:56:45.319" v="9" actId="1076"/>
        <pc:sldMkLst>
          <pc:docMk/>
          <pc:sldMk cId="3295670981" sldId="258"/>
        </pc:sldMkLst>
        <pc:spChg chg="mod ord">
          <ac:chgData name="Brickley, Ashley M." userId="d26e0662-9ac6-47fa-8a0c-ad901c97fd5b" providerId="ADAL" clId="{A5A46BD9-C82B-40AC-8DDD-7D6228759302}" dt="2024-07-10T21:56:45.319" v="9" actId="1076"/>
          <ac:spMkLst>
            <pc:docMk/>
            <pc:sldMk cId="3295670981" sldId="258"/>
            <ac:spMk id="2" creationId="{00000000-0000-0000-0000-000000000000}"/>
          </ac:spMkLst>
        </pc:spChg>
        <pc:spChg chg="add del mod ord">
          <ac:chgData name="Brickley, Ashley M." userId="d26e0662-9ac6-47fa-8a0c-ad901c97fd5b" providerId="ADAL" clId="{A5A46BD9-C82B-40AC-8DDD-7D6228759302}" dt="2024-07-10T21:56:40.804" v="8" actId="478"/>
          <ac:spMkLst>
            <pc:docMk/>
            <pc:sldMk cId="3295670981" sldId="258"/>
            <ac:spMk id="3" creationId="{1D692FD6-71F3-AB43-3446-A737601A0AAC}"/>
          </ac:spMkLst>
        </pc:spChg>
      </pc:sldChg>
      <pc:sldChg chg="modSp mod">
        <pc:chgData name="Brickley, Ashley M." userId="d26e0662-9ac6-47fa-8a0c-ad901c97fd5b" providerId="ADAL" clId="{A5A46BD9-C82B-40AC-8DDD-7D6228759302}" dt="2024-07-10T22:00:22.769" v="453" actId="20577"/>
        <pc:sldMkLst>
          <pc:docMk/>
          <pc:sldMk cId="405395195" sldId="259"/>
        </pc:sldMkLst>
        <pc:spChg chg="mod">
          <ac:chgData name="Brickley, Ashley M." userId="d26e0662-9ac6-47fa-8a0c-ad901c97fd5b" providerId="ADAL" clId="{A5A46BD9-C82B-40AC-8DDD-7D6228759302}" dt="2024-07-10T21:58:47.603" v="282" actId="1076"/>
          <ac:spMkLst>
            <pc:docMk/>
            <pc:sldMk cId="405395195" sldId="259"/>
            <ac:spMk id="4" creationId="{00000000-0000-0000-0000-000000000000}"/>
          </ac:spMkLst>
        </pc:spChg>
        <pc:spChg chg="mod">
          <ac:chgData name="Brickley, Ashley M." userId="d26e0662-9ac6-47fa-8a0c-ad901c97fd5b" providerId="ADAL" clId="{A5A46BD9-C82B-40AC-8DDD-7D6228759302}" dt="2024-07-10T22:00:22.769" v="453" actId="20577"/>
          <ac:spMkLst>
            <pc:docMk/>
            <pc:sldMk cId="405395195" sldId="259"/>
            <ac:spMk id="6" creationId="{00000000-0000-0000-0000-000000000000}"/>
          </ac:spMkLst>
        </pc:spChg>
      </pc:sldChg>
      <pc:sldChg chg="modSp mod">
        <pc:chgData name="Brickley, Ashley M." userId="d26e0662-9ac6-47fa-8a0c-ad901c97fd5b" providerId="ADAL" clId="{A5A46BD9-C82B-40AC-8DDD-7D6228759302}" dt="2024-07-10T22:00:58.219" v="456" actId="2711"/>
        <pc:sldMkLst>
          <pc:docMk/>
          <pc:sldMk cId="4291493850" sldId="260"/>
        </pc:sldMkLst>
        <pc:spChg chg="mod">
          <ac:chgData name="Brickley, Ashley M." userId="d26e0662-9ac6-47fa-8a0c-ad901c97fd5b" providerId="ADAL" clId="{A5A46BD9-C82B-40AC-8DDD-7D6228759302}" dt="2024-07-10T22:00:58.219" v="456" actId="2711"/>
          <ac:spMkLst>
            <pc:docMk/>
            <pc:sldMk cId="4291493850" sldId="260"/>
            <ac:spMk id="8" creationId="{00000000-0000-0000-0000-000000000000}"/>
          </ac:spMkLst>
        </pc:spChg>
      </pc:sldChg>
      <pc:sldChg chg="del">
        <pc:chgData name="Brickley, Ashley M." userId="d26e0662-9ac6-47fa-8a0c-ad901c97fd5b" providerId="ADAL" clId="{A5A46BD9-C82B-40AC-8DDD-7D6228759302}" dt="2024-07-10T21:55:34.929" v="2" actId="47"/>
        <pc:sldMkLst>
          <pc:docMk/>
          <pc:sldMk cId="1234562541" sldId="262"/>
        </pc:sldMkLst>
      </pc:sldChg>
      <pc:sldChg chg="del">
        <pc:chgData name="Brickley, Ashley M." userId="d26e0662-9ac6-47fa-8a0c-ad901c97fd5b" providerId="ADAL" clId="{A5A46BD9-C82B-40AC-8DDD-7D6228759302}" dt="2024-07-10T20:55:28.253" v="0" actId="47"/>
        <pc:sldMkLst>
          <pc:docMk/>
          <pc:sldMk cId="2566584948" sldId="263"/>
        </pc:sldMkLst>
      </pc:sldChg>
      <pc:sldChg chg="del">
        <pc:chgData name="Brickley, Ashley M." userId="d26e0662-9ac6-47fa-8a0c-ad901c97fd5b" providerId="ADAL" clId="{A5A46BD9-C82B-40AC-8DDD-7D6228759302}" dt="2024-07-10T21:55:39.231" v="3" actId="47"/>
        <pc:sldMkLst>
          <pc:docMk/>
          <pc:sldMk cId="1677401671" sldId="264"/>
        </pc:sldMkLst>
      </pc:sldChg>
      <pc:sldChg chg="add">
        <pc:chgData name="Brickley, Ashley M." userId="d26e0662-9ac6-47fa-8a0c-ad901c97fd5b" providerId="ADAL" clId="{A5A46BD9-C82B-40AC-8DDD-7D6228759302}" dt="2024-07-10T21:55:32.895" v="1"/>
        <pc:sldMkLst>
          <pc:docMk/>
          <pc:sldMk cId="3045739667" sldId="269"/>
        </pc:sldMkLst>
      </pc:sldChg>
      <pc:sldChg chg="add">
        <pc:chgData name="Brickley, Ashley M." userId="d26e0662-9ac6-47fa-8a0c-ad901c97fd5b" providerId="ADAL" clId="{A5A46BD9-C82B-40AC-8DDD-7D6228759302}" dt="2024-07-10T21:56:32.116" v="6"/>
        <pc:sldMkLst>
          <pc:docMk/>
          <pc:sldMk cId="3615950738" sldId="270"/>
        </pc:sldMkLst>
      </pc:sldChg>
      <pc:sldChg chg="add del">
        <pc:chgData name="Brickley, Ashley M." userId="d26e0662-9ac6-47fa-8a0c-ad901c97fd5b" providerId="ADAL" clId="{A5A46BD9-C82B-40AC-8DDD-7D6228759302}" dt="2024-07-10T21:56:26.081" v="5" actId="47"/>
        <pc:sldMkLst>
          <pc:docMk/>
          <pc:sldMk cId="3846654680" sldId="270"/>
        </pc:sldMkLst>
      </pc:sldChg>
      <pc:sldChg chg="modSp new mod">
        <pc:chgData name="Brickley, Ashley M." userId="d26e0662-9ac6-47fa-8a0c-ad901c97fd5b" providerId="ADAL" clId="{A5A46BD9-C82B-40AC-8DDD-7D6228759302}" dt="2024-07-10T21:58:14.798" v="279" actId="20577"/>
        <pc:sldMkLst>
          <pc:docMk/>
          <pc:sldMk cId="3227661968" sldId="271"/>
        </pc:sldMkLst>
        <pc:spChg chg="mod">
          <ac:chgData name="Brickley, Ashley M." userId="d26e0662-9ac6-47fa-8a0c-ad901c97fd5b" providerId="ADAL" clId="{A5A46BD9-C82B-40AC-8DDD-7D6228759302}" dt="2024-07-10T21:56:55.630" v="32" actId="20577"/>
          <ac:spMkLst>
            <pc:docMk/>
            <pc:sldMk cId="3227661968" sldId="271"/>
            <ac:spMk id="2" creationId="{131C1D8E-9C86-03E1-A6F1-38D5EB890C0A}"/>
          </ac:spMkLst>
        </pc:spChg>
        <pc:spChg chg="mod">
          <ac:chgData name="Brickley, Ashley M." userId="d26e0662-9ac6-47fa-8a0c-ad901c97fd5b" providerId="ADAL" clId="{A5A46BD9-C82B-40AC-8DDD-7D6228759302}" dt="2024-07-10T21:58:14.798" v="279" actId="20577"/>
          <ac:spMkLst>
            <pc:docMk/>
            <pc:sldMk cId="3227661968" sldId="271"/>
            <ac:spMk id="3" creationId="{028F9EEE-9F18-EF41-CB4B-2BF4ACE6CFDC}"/>
          </ac:spMkLst>
        </pc:spChg>
      </pc:sldChg>
    </pc:docChg>
  </pc:docChgLst>
  <pc:docChgLst>
    <pc:chgData name="Brickley, Ashley" userId="d26e0662-9ac6-47fa-8a0c-ad901c97fd5b" providerId="ADAL" clId="{A5A46BD9-C82B-40AC-8DDD-7D6228759302}"/>
    <pc:docChg chg="custSel modSld">
      <pc:chgData name="Brickley, Ashley" userId="d26e0662-9ac6-47fa-8a0c-ad901c97fd5b" providerId="ADAL" clId="{A5A46BD9-C82B-40AC-8DDD-7D6228759302}" dt="2024-07-11T17:48:21.072" v="2189" actId="1076"/>
      <pc:docMkLst>
        <pc:docMk/>
      </pc:docMkLst>
      <pc:sldChg chg="addSp delSp modSp mod chgLayout">
        <pc:chgData name="Brickley, Ashley" userId="d26e0662-9ac6-47fa-8a0c-ad901c97fd5b" providerId="ADAL" clId="{A5A46BD9-C82B-40AC-8DDD-7D6228759302}" dt="2024-07-11T17:37:01.419" v="2" actId="1076"/>
        <pc:sldMkLst>
          <pc:docMk/>
          <pc:sldMk cId="3295670981" sldId="258"/>
        </pc:sldMkLst>
        <pc:spChg chg="mod ord">
          <ac:chgData name="Brickley, Ashley" userId="d26e0662-9ac6-47fa-8a0c-ad901c97fd5b" providerId="ADAL" clId="{A5A46BD9-C82B-40AC-8DDD-7D6228759302}" dt="2024-07-11T17:37:01.419" v="2" actId="1076"/>
          <ac:spMkLst>
            <pc:docMk/>
            <pc:sldMk cId="3295670981" sldId="258"/>
            <ac:spMk id="2" creationId="{00000000-0000-0000-0000-000000000000}"/>
          </ac:spMkLst>
        </pc:spChg>
        <pc:spChg chg="add del mod ord">
          <ac:chgData name="Brickley, Ashley" userId="d26e0662-9ac6-47fa-8a0c-ad901c97fd5b" providerId="ADAL" clId="{A5A46BD9-C82B-40AC-8DDD-7D6228759302}" dt="2024-07-11T17:36:58.197" v="1" actId="478"/>
          <ac:spMkLst>
            <pc:docMk/>
            <pc:sldMk cId="3295670981" sldId="258"/>
            <ac:spMk id="3" creationId="{86F239F9-B9A2-5534-CE6A-5869422F03BF}"/>
          </ac:spMkLst>
        </pc:spChg>
      </pc:sldChg>
      <pc:sldChg chg="addSp modSp mod">
        <pc:chgData name="Brickley, Ashley" userId="d26e0662-9ac6-47fa-8a0c-ad901c97fd5b" providerId="ADAL" clId="{A5A46BD9-C82B-40AC-8DDD-7D6228759302}" dt="2024-07-11T17:46:47.958" v="2110" actId="1076"/>
        <pc:sldMkLst>
          <pc:docMk/>
          <pc:sldMk cId="405395195" sldId="259"/>
        </pc:sldMkLst>
        <pc:spChg chg="mod">
          <ac:chgData name="Brickley, Ashley" userId="d26e0662-9ac6-47fa-8a0c-ad901c97fd5b" providerId="ADAL" clId="{A5A46BD9-C82B-40AC-8DDD-7D6228759302}" dt="2024-07-11T17:46:15.432" v="2104" actId="33553"/>
          <ac:spMkLst>
            <pc:docMk/>
            <pc:sldMk cId="405395195" sldId="259"/>
            <ac:spMk id="4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7.958" v="2110" actId="1076"/>
          <ac:spMkLst>
            <pc:docMk/>
            <pc:sldMk cId="405395195" sldId="259"/>
            <ac:spMk id="6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3.292" v="2109" actId="1076"/>
          <ac:spMkLst>
            <pc:docMk/>
            <pc:sldMk cId="405395195" sldId="259"/>
            <ac:spMk id="7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43.292" v="2109" actId="1076"/>
          <ac:spMkLst>
            <pc:docMk/>
            <pc:sldMk cId="405395195" sldId="259"/>
            <ac:spMk id="10" creationId="{4727C88F-E20E-9E5C-41A3-123E3C1F819C}"/>
          </ac:spMkLst>
        </pc:spChg>
        <pc:grpChg chg="add mod">
          <ac:chgData name="Brickley, Ashley" userId="d26e0662-9ac6-47fa-8a0c-ad901c97fd5b" providerId="ADAL" clId="{A5A46BD9-C82B-40AC-8DDD-7D6228759302}" dt="2024-07-11T17:46:43.292" v="2109" actId="1076"/>
          <ac:grpSpMkLst>
            <pc:docMk/>
            <pc:sldMk cId="405395195" sldId="259"/>
            <ac:grpSpMk id="2" creationId="{71E26B16-D6C1-16AD-5BA6-9925F9F1E2D8}"/>
          </ac:grpSpMkLst>
        </pc:grpChg>
        <pc:picChg chg="mod">
          <ac:chgData name="Brickley, Ashley" userId="d26e0662-9ac6-47fa-8a0c-ad901c97fd5b" providerId="ADAL" clId="{A5A46BD9-C82B-40AC-8DDD-7D6228759302}" dt="2024-07-11T17:46:43.292" v="2109" actId="1076"/>
          <ac:picMkLst>
            <pc:docMk/>
            <pc:sldMk cId="405395195" sldId="259"/>
            <ac:picMk id="9" creationId="{250D80F3-510B-A79F-BDC8-75A8FC72B87E}"/>
          </ac:picMkLst>
        </pc:picChg>
      </pc:sldChg>
      <pc:sldChg chg="addSp modSp mod">
        <pc:chgData name="Brickley, Ashley" userId="d26e0662-9ac6-47fa-8a0c-ad901c97fd5b" providerId="ADAL" clId="{A5A46BD9-C82B-40AC-8DDD-7D6228759302}" dt="2024-07-11T17:47:05.011" v="2113" actId="1076"/>
        <pc:sldMkLst>
          <pc:docMk/>
          <pc:sldMk cId="4291493850" sldId="260"/>
        </pc:sldMkLst>
        <pc:spChg chg="mod">
          <ac:chgData name="Brickley, Ashley" userId="d26e0662-9ac6-47fa-8a0c-ad901c97fd5b" providerId="ADAL" clId="{A5A46BD9-C82B-40AC-8DDD-7D6228759302}" dt="2024-07-11T17:47:05.011" v="2113" actId="1076"/>
          <ac:spMkLst>
            <pc:docMk/>
            <pc:sldMk cId="4291493850" sldId="260"/>
            <ac:spMk id="5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7:05.011" v="2113" actId="1076"/>
          <ac:spMkLst>
            <pc:docMk/>
            <pc:sldMk cId="4291493850" sldId="260"/>
            <ac:spMk id="6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6:59.560" v="2111" actId="13244"/>
          <ac:spMkLst>
            <pc:docMk/>
            <pc:sldMk cId="4291493850" sldId="260"/>
            <ac:spMk id="8" creationId="{00000000-0000-0000-0000-000000000000}"/>
          </ac:spMkLst>
        </pc:spChg>
        <pc:grpChg chg="add mod">
          <ac:chgData name="Brickley, Ashley" userId="d26e0662-9ac6-47fa-8a0c-ad901c97fd5b" providerId="ADAL" clId="{A5A46BD9-C82B-40AC-8DDD-7D6228759302}" dt="2024-07-11T17:47:05.011" v="2113" actId="1076"/>
          <ac:grpSpMkLst>
            <pc:docMk/>
            <pc:sldMk cId="4291493850" sldId="260"/>
            <ac:grpSpMk id="2" creationId="{A1162629-EF7D-A6D5-79FC-5D1DDC0E51B6}"/>
          </ac:grpSpMkLst>
        </pc:grpChg>
        <pc:picChg chg="mod">
          <ac:chgData name="Brickley, Ashley" userId="d26e0662-9ac6-47fa-8a0c-ad901c97fd5b" providerId="ADAL" clId="{A5A46BD9-C82B-40AC-8DDD-7D6228759302}" dt="2024-07-11T17:47:05.011" v="2113" actId="1076"/>
          <ac:picMkLst>
            <pc:docMk/>
            <pc:sldMk cId="4291493850" sldId="260"/>
            <ac:picMk id="9" creationId="{30B0CD0A-90B2-3297-EC35-FB461C16613F}"/>
          </ac:picMkLst>
        </pc:picChg>
      </pc:sldChg>
      <pc:sldChg chg="addSp delSp modSp mod modClrScheme chgLayout">
        <pc:chgData name="Brickley, Ashley" userId="d26e0662-9ac6-47fa-8a0c-ad901c97fd5b" providerId="ADAL" clId="{A5A46BD9-C82B-40AC-8DDD-7D6228759302}" dt="2024-07-11T17:45:47.138" v="2103" actId="27636"/>
        <pc:sldMkLst>
          <pc:docMk/>
          <pc:sldMk cId="2101751381" sldId="261"/>
        </pc:sldMkLst>
        <pc:spChg chg="add mod ord">
          <ac:chgData name="Brickley, Ashley" userId="d26e0662-9ac6-47fa-8a0c-ad901c97fd5b" providerId="ADAL" clId="{A5A46BD9-C82B-40AC-8DDD-7D6228759302}" dt="2024-07-11T17:45:47.138" v="2103" actId="27636"/>
          <ac:spMkLst>
            <pc:docMk/>
            <pc:sldMk cId="2101751381" sldId="261"/>
            <ac:spMk id="2" creationId="{B57BE97C-7E1D-6145-3A20-799E43E93B27}"/>
          </ac:spMkLst>
        </pc:spChg>
        <pc:spChg chg="del">
          <ac:chgData name="Brickley, Ashley" userId="d26e0662-9ac6-47fa-8a0c-ad901c97fd5b" providerId="ADAL" clId="{A5A46BD9-C82B-40AC-8DDD-7D6228759302}" dt="2024-07-11T17:44:02.475" v="1856" actId="478"/>
          <ac:spMkLst>
            <pc:docMk/>
            <pc:sldMk cId="2101751381" sldId="261"/>
            <ac:spMk id="3" creationId="{00000000-0000-0000-0000-000000000000}"/>
          </ac:spMkLst>
        </pc:spChg>
        <pc:spChg chg="add mod ord">
          <ac:chgData name="Brickley, Ashley" userId="d26e0662-9ac6-47fa-8a0c-ad901c97fd5b" providerId="ADAL" clId="{A5A46BD9-C82B-40AC-8DDD-7D6228759302}" dt="2024-07-11T17:45:19.582" v="2041" actId="27636"/>
          <ac:spMkLst>
            <pc:docMk/>
            <pc:sldMk cId="2101751381" sldId="261"/>
            <ac:spMk id="4" creationId="{1683D1BE-F88F-2EE4-4919-D71F850CFDE7}"/>
          </ac:spMkLst>
        </pc:spChg>
        <pc:spChg chg="del">
          <ac:chgData name="Brickley, Ashley" userId="d26e0662-9ac6-47fa-8a0c-ad901c97fd5b" providerId="ADAL" clId="{A5A46BD9-C82B-40AC-8DDD-7D6228759302}" dt="2024-07-11T17:43:50.746" v="1853" actId="478"/>
          <ac:spMkLst>
            <pc:docMk/>
            <pc:sldMk cId="2101751381" sldId="261"/>
            <ac:spMk id="6" creationId="{00000000-0000-0000-0000-000000000000}"/>
          </ac:spMkLst>
        </pc:spChg>
      </pc:sldChg>
      <pc:sldChg chg="modSp mod">
        <pc:chgData name="Brickley, Ashley" userId="d26e0662-9ac6-47fa-8a0c-ad901c97fd5b" providerId="ADAL" clId="{A5A46BD9-C82B-40AC-8DDD-7D6228759302}" dt="2024-07-11T17:48:06.300" v="2159" actId="6549"/>
        <pc:sldMkLst>
          <pc:docMk/>
          <pc:sldMk cId="4040780398" sldId="266"/>
        </pc:sldMkLst>
        <pc:spChg chg="mod">
          <ac:chgData name="Brickley, Ashley" userId="d26e0662-9ac6-47fa-8a0c-ad901c97fd5b" providerId="ADAL" clId="{A5A46BD9-C82B-40AC-8DDD-7D6228759302}" dt="2024-07-11T17:48:06.300" v="2159" actId="6549"/>
          <ac:spMkLst>
            <pc:docMk/>
            <pc:sldMk cId="4040780398" sldId="266"/>
            <ac:spMk id="8" creationId="{00000000-0000-0000-0000-000000000000}"/>
          </ac:spMkLst>
        </pc:spChg>
        <pc:picChg chg="mod">
          <ac:chgData name="Brickley, Ashley" userId="d26e0662-9ac6-47fa-8a0c-ad901c97fd5b" providerId="ADAL" clId="{A5A46BD9-C82B-40AC-8DDD-7D6228759302}" dt="2024-07-11T17:48:02.855" v="2157" actId="1076"/>
          <ac:picMkLst>
            <pc:docMk/>
            <pc:sldMk cId="4040780398" sldId="266"/>
            <ac:picMk id="7" creationId="{2B3D20F4-4878-B56B-8679-DA67BAF42033}"/>
          </ac:picMkLst>
        </pc:picChg>
      </pc:sldChg>
      <pc:sldChg chg="modSp mod">
        <pc:chgData name="Brickley, Ashley" userId="d26e0662-9ac6-47fa-8a0c-ad901c97fd5b" providerId="ADAL" clId="{A5A46BD9-C82B-40AC-8DDD-7D6228759302}" dt="2024-07-11T17:48:21.072" v="2189" actId="1076"/>
        <pc:sldMkLst>
          <pc:docMk/>
          <pc:sldMk cId="2612780154" sldId="268"/>
        </pc:sldMkLst>
        <pc:spChg chg="mod">
          <ac:chgData name="Brickley, Ashley" userId="d26e0662-9ac6-47fa-8a0c-ad901c97fd5b" providerId="ADAL" clId="{A5A46BD9-C82B-40AC-8DDD-7D6228759302}" dt="2024-07-11T17:43:10.609" v="1709" actId="1076"/>
          <ac:spMkLst>
            <pc:docMk/>
            <pc:sldMk cId="2612780154" sldId="268"/>
            <ac:spMk id="2" creationId="{F224A04E-BD3E-0E6F-86AE-BFC7B7584EBD}"/>
          </ac:spMkLst>
        </pc:spChg>
        <pc:spChg chg="mod">
          <ac:chgData name="Brickley, Ashley" userId="d26e0662-9ac6-47fa-8a0c-ad901c97fd5b" providerId="ADAL" clId="{A5A46BD9-C82B-40AC-8DDD-7D6228759302}" dt="2024-07-11T17:48:21.072" v="2189" actId="1076"/>
          <ac:spMkLst>
            <pc:docMk/>
            <pc:sldMk cId="2612780154" sldId="268"/>
            <ac:spMk id="8" creationId="{00000000-0000-0000-0000-000000000000}"/>
          </ac:spMkLst>
        </pc:spChg>
        <pc:picChg chg="mod">
          <ac:chgData name="Brickley, Ashley" userId="d26e0662-9ac6-47fa-8a0c-ad901c97fd5b" providerId="ADAL" clId="{A5A46BD9-C82B-40AC-8DDD-7D6228759302}" dt="2024-07-11T17:42:42.343" v="1707" actId="962"/>
          <ac:picMkLst>
            <pc:docMk/>
            <pc:sldMk cId="2612780154" sldId="268"/>
            <ac:picMk id="4" creationId="{498551CD-AD2B-8C50-D7E8-F728BEE47705}"/>
          </ac:picMkLst>
        </pc:picChg>
      </pc:sldChg>
      <pc:sldChg chg="modSp">
        <pc:chgData name="Brickley, Ashley" userId="d26e0662-9ac6-47fa-8a0c-ad901c97fd5b" providerId="ADAL" clId="{A5A46BD9-C82B-40AC-8DDD-7D6228759302}" dt="2024-07-11T17:47:25.558" v="2116" actId="1076"/>
        <pc:sldMkLst>
          <pc:docMk/>
          <pc:sldMk cId="3045739667" sldId="269"/>
        </pc:sldMkLst>
        <pc:spChg chg="mod">
          <ac:chgData name="Brickley, Ashley" userId="d26e0662-9ac6-47fa-8a0c-ad901c97fd5b" providerId="ADAL" clId="{A5A46BD9-C82B-40AC-8DDD-7D6228759302}" dt="2024-07-11T17:47:17.564" v="2115" actId="1076"/>
          <ac:spMkLst>
            <pc:docMk/>
            <pc:sldMk cId="3045739667" sldId="269"/>
            <ac:spMk id="4" creationId="{00000000-0000-0000-0000-000000000000}"/>
          </ac:spMkLst>
        </pc:spChg>
        <pc:spChg chg="mod">
          <ac:chgData name="Brickley, Ashley" userId="d26e0662-9ac6-47fa-8a0c-ad901c97fd5b" providerId="ADAL" clId="{A5A46BD9-C82B-40AC-8DDD-7D6228759302}" dt="2024-07-11T17:47:25.558" v="2116" actId="1076"/>
          <ac:spMkLst>
            <pc:docMk/>
            <pc:sldMk cId="3045739667" sldId="269"/>
            <ac:spMk id="7" creationId="{00000000-0000-0000-0000-000000000000}"/>
          </ac:spMkLst>
        </pc:spChg>
        <pc:grpChg chg="mod">
          <ac:chgData name="Brickley, Ashley" userId="d26e0662-9ac6-47fa-8a0c-ad901c97fd5b" providerId="ADAL" clId="{A5A46BD9-C82B-40AC-8DDD-7D6228759302}" dt="2024-07-11T17:47:25.558" v="2116" actId="1076"/>
          <ac:grpSpMkLst>
            <pc:docMk/>
            <pc:sldMk cId="3045739667" sldId="269"/>
            <ac:grpSpMk id="2" creationId="{CA9C974F-4BF4-B317-0972-86B25DC1F4C6}"/>
          </ac:grpSpMkLst>
        </pc:grpChg>
        <pc:picChg chg="mod">
          <ac:chgData name="Brickley, Ashley" userId="d26e0662-9ac6-47fa-8a0c-ad901c97fd5b" providerId="ADAL" clId="{A5A46BD9-C82B-40AC-8DDD-7D6228759302}" dt="2024-07-11T17:47:25.558" v="2116" actId="1076"/>
          <ac:picMkLst>
            <pc:docMk/>
            <pc:sldMk cId="3045739667" sldId="269"/>
            <ac:picMk id="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9F0AE-B858-6947-983C-DAD7025B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74AD2-45D1-E04B-9C38-DEB1391C9F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5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EB63D-DF17-6944-AF4C-DEC82F8E7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135A6-D518-6E4B-9FB9-FC47A729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81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B455-34E6-8B45-AD88-FC6C61D11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8A425-B7D1-A74A-8BFF-65B439A8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618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C285-B788-AD4B-995C-83122913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1C736-1CE3-FF4F-B417-BEB866F26A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5E480-B4C5-DF46-B761-4DDC18FB7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36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B4B2-2B5F-5D44-BEA7-3981A579F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5B595-1EE0-EE4C-AEDE-45DC8CAE7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9AFAF-62E0-0E41-8279-5ADF37960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33708C-37AA-7C45-9E3A-34F31007E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E2CFD9-9917-C94A-BBE7-FA5CDFDE95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379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25F28-B3B8-A14C-A6A8-7EC0BCD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678"/>
            <a:ext cx="10515600" cy="8284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456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5725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2BFC-743B-0249-B22E-CF8CA003C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A2A3-3831-2E4C-9CCC-4E7986F2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5082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5EA2A0-D27A-4C43-AA6D-6F53D5BC5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3823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85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75BF-82F8-3A4B-91B0-B88870AF3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D6C77-038D-CB47-8C9C-54B58EA1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5543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01E7A-A060-D146-A662-7E3DAB88C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84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646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bg2">
                <a:lumMod val="20000"/>
                <a:lumOff val="80000"/>
              </a:schemeClr>
            </a:gs>
            <a:gs pos="70000">
              <a:schemeClr val="bg2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A2F378-5216-D84E-9E12-07D07AB19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81542"/>
            <a:ext cx="10515600" cy="3712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04715C6F-E634-544D-B4DA-E5CBE5DD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EC6A6C-D39E-514A-8D7D-64E7D3C23510}"/>
              </a:ext>
            </a:extLst>
          </p:cNvPr>
          <p:cNvSpPr/>
          <p:nvPr/>
        </p:nvSpPr>
        <p:spPr>
          <a:xfrm>
            <a:off x="-3" y="5982789"/>
            <a:ext cx="12192000" cy="87521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2815DD-AEEC-E24D-9BEE-B4151E44794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8788" y="6065070"/>
            <a:ext cx="3542212" cy="69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8567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disabilitycenter@missouri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9563"/>
            <a:ext cx="9144000" cy="2387600"/>
          </a:xfrm>
        </p:spPr>
        <p:txBody>
          <a:bodyPr anchor="ctr">
            <a:noAutofit/>
          </a:bodyPr>
          <a:lstStyle/>
          <a:p>
            <a:r>
              <a:rPr lang="en-US" sz="4000" b="0" dirty="0"/>
              <a:t>Accommodation Notification Letters &amp; Requests for Additional Accommodations  </a:t>
            </a:r>
          </a:p>
        </p:txBody>
      </p:sp>
    </p:spTree>
    <p:extLst>
      <p:ext uri="{BB962C8B-B14F-4D97-AF65-F5344CB8AC3E}">
        <p14:creationId xmlns:p14="http://schemas.microsoft.com/office/powerpoint/2010/main" val="329567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3"/>
    </mc:Choice>
    <mc:Fallback xmlns="">
      <p:transition spd="slow" advTm="439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C1D8E-9C86-03E1-A6F1-38D5EB890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Tutorial: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F9EEE-9F18-EF41-CB4B-2BF4ACE6C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are responsible for requesting your accommodation letters each semester you need to use them.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tutorial provides an overview of the steps necessary to generate your accommodation letters. </a:t>
            </a:r>
          </a:p>
        </p:txBody>
      </p:sp>
    </p:spTree>
    <p:extLst>
      <p:ext uri="{BB962C8B-B14F-4D97-AF65-F5344CB8AC3E}">
        <p14:creationId xmlns:p14="http://schemas.microsoft.com/office/powerpoint/2010/main" val="322766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 idx="4294967295"/>
          </p:nvPr>
        </p:nvSpPr>
        <p:spPr>
          <a:xfrm>
            <a:off x="450957" y="295515"/>
            <a:ext cx="11290085" cy="9969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Steps to Generate your Accommodation Notification Letters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450957" y="1536174"/>
            <a:ext cx="48993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it is your first time logging into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myAccess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for the current semester, you will be required to read and electronically sign e-forms pertaining to specific accommodations. Please see the guide under “Your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myAccess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Account” for information on this step. 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request accommodation letters, you can either select the “Add Request for # Class” under the current semester or the “Request Accommodations” button in your to-do list.</a:t>
            </a:r>
          </a:p>
          <a:p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 descr="A screenshot of a student's dashboard. Three boxes are in a line. The first is titled &quot;Accommodation Requests - 2024 Summer&quot; the second &quot;Access Advisor&quot; and the third &quot;Your To Do List&quot;.  Red arrows point to sections within the first and last box; both areas that serve as links to &quot;Request accommodations&quot;">
            <a:extLst>
              <a:ext uri="{FF2B5EF4-FFF2-40B4-BE49-F238E27FC236}">
                <a16:creationId xmlns:a16="http://schemas.microsoft.com/office/drawing/2014/main" id="{71E26B16-D6C1-16AD-5BA6-9925F9F1E2D8}"/>
              </a:ext>
            </a:extLst>
          </p:cNvPr>
          <p:cNvGrpSpPr/>
          <p:nvPr/>
        </p:nvGrpSpPr>
        <p:grpSpPr>
          <a:xfrm>
            <a:off x="5740866" y="1536174"/>
            <a:ext cx="6451134" cy="3785652"/>
            <a:chOff x="380228" y="1536174"/>
            <a:chExt cx="6451134" cy="3785652"/>
          </a:xfrm>
        </p:grpSpPr>
        <p:pic>
          <p:nvPicPr>
            <p:cNvPr id="9" name="Picture 8" descr="A screenshot of a student's dashboard. Three boxes are in a line. The first is titled &quot;Accommodation Requests - 2024 Summer&quot; the second &quot;Access Advisor&quot; and the third &quot;Your To Do List&quot;.  Red arrows point to sections within the first and last box; both areas that serve as links to &quot;Request accommodations&quot;">
              <a:extLst>
                <a:ext uri="{FF2B5EF4-FFF2-40B4-BE49-F238E27FC236}">
                  <a16:creationId xmlns:a16="http://schemas.microsoft.com/office/drawing/2014/main" id="{250D80F3-510B-A79F-BDC8-75A8FC72B8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0228" y="1536174"/>
              <a:ext cx="6451134" cy="3295761"/>
            </a:xfrm>
            <a:prstGeom prst="rect">
              <a:avLst/>
            </a:prstGeom>
          </p:spPr>
        </p:pic>
        <p:sp>
          <p:nvSpPr>
            <p:cNvPr id="7" name="Up Arrow 6"/>
            <p:cNvSpPr/>
            <p:nvPr/>
          </p:nvSpPr>
          <p:spPr>
            <a:xfrm>
              <a:off x="5023006" y="4446082"/>
              <a:ext cx="337633" cy="875744"/>
            </a:xfrm>
            <a:prstGeom prst="up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Up Arrow 6">
              <a:extLst>
                <a:ext uri="{FF2B5EF4-FFF2-40B4-BE49-F238E27FC236}">
                  <a16:creationId xmlns:a16="http://schemas.microsoft.com/office/drawing/2014/main" id="{4727C88F-E20E-9E5C-41A3-123E3C1F819C}"/>
                </a:ext>
              </a:extLst>
            </p:cNvPr>
            <p:cNvSpPr/>
            <p:nvPr/>
          </p:nvSpPr>
          <p:spPr>
            <a:xfrm>
              <a:off x="1763192" y="2991128"/>
              <a:ext cx="337633" cy="875744"/>
            </a:xfrm>
            <a:prstGeom prst="up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39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59"/>
    </mc:Choice>
    <mc:Fallback xmlns="">
      <p:transition spd="slow" advTm="169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 noGrp="1"/>
          </p:cNvSpPr>
          <p:nvPr>
            <p:ph type="title" idx="4294967295"/>
          </p:nvPr>
        </p:nvSpPr>
        <p:spPr>
          <a:xfrm>
            <a:off x="440630" y="180797"/>
            <a:ext cx="10896064" cy="9969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Steps to Generate your Accommodation Notification Letters (cont.)…</a:t>
            </a:r>
          </a:p>
        </p:txBody>
      </p:sp>
      <p:sp>
        <p:nvSpPr>
          <p:cNvPr id="4" name="TextBox 3" descr="Image of sample class infomation and accommodations to choose when generating accommodation letters. "/>
          <p:cNvSpPr txBox="1"/>
          <p:nvPr/>
        </p:nvSpPr>
        <p:spPr>
          <a:xfrm>
            <a:off x="876327" y="2872026"/>
            <a:ext cx="48148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course(s) in which you need accommodations and click “Continue to Next Step”</a:t>
            </a:r>
          </a:p>
        </p:txBody>
      </p:sp>
      <p:grpSp>
        <p:nvGrpSpPr>
          <p:cNvPr id="2" name="Group 1" descr="A screenshot of a box that reads &quot;Accommodation Requests&quot; &quot;Step: Select Courses&quot;. A red arrow points to the check box next to a course while a second red arrow points to a button reading &quot;Continue to Next Step&quot; underneath.">
            <a:extLst>
              <a:ext uri="{FF2B5EF4-FFF2-40B4-BE49-F238E27FC236}">
                <a16:creationId xmlns:a16="http://schemas.microsoft.com/office/drawing/2014/main" id="{A1162629-EF7D-A6D5-79FC-5D1DDC0E51B6}"/>
              </a:ext>
            </a:extLst>
          </p:cNvPr>
          <p:cNvGrpSpPr/>
          <p:nvPr/>
        </p:nvGrpSpPr>
        <p:grpSpPr>
          <a:xfrm>
            <a:off x="6881134" y="1314155"/>
            <a:ext cx="3902937" cy="4229690"/>
            <a:chOff x="6580345" y="1074669"/>
            <a:chExt cx="3902937" cy="4229690"/>
          </a:xfrm>
        </p:grpSpPr>
        <p:sp>
          <p:nvSpPr>
            <p:cNvPr id="5" name="Up Arrow 4"/>
            <p:cNvSpPr/>
            <p:nvPr/>
          </p:nvSpPr>
          <p:spPr>
            <a:xfrm rot="5400000">
              <a:off x="6836750" y="4479010"/>
              <a:ext cx="360753" cy="873564"/>
            </a:xfrm>
            <a:prstGeom prst="up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Up Arrow 5"/>
            <p:cNvSpPr/>
            <p:nvPr/>
          </p:nvSpPr>
          <p:spPr>
            <a:xfrm rot="5400000">
              <a:off x="6871495" y="3039659"/>
              <a:ext cx="386144" cy="778683"/>
            </a:xfrm>
            <a:prstGeom prst="upArrow">
              <a:avLst/>
            </a:prstGeom>
            <a:solidFill>
              <a:schemeClr val="accent2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0B0CD0A-90B2-3297-EC35-FB461C1661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53909" y="1074669"/>
              <a:ext cx="3029373" cy="42296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9149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48"/>
    </mc:Choice>
    <mc:Fallback xmlns="">
      <p:transition spd="slow" advTm="12148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 noGrp="1"/>
          </p:cNvSpPr>
          <p:nvPr>
            <p:ph type="title" idx="4294967295"/>
          </p:nvPr>
        </p:nvSpPr>
        <p:spPr>
          <a:xfrm>
            <a:off x="523544" y="609599"/>
            <a:ext cx="11144912" cy="69979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Non-Lecture Courses</a:t>
            </a:r>
          </a:p>
        </p:txBody>
      </p:sp>
      <p:sp>
        <p:nvSpPr>
          <p:cNvPr id="2" name="TextBox 1" descr="Image of sample class infomation and accommodations to choose when generating accommodation letters. ">
            <a:extLst>
              <a:ext uri="{FF2B5EF4-FFF2-40B4-BE49-F238E27FC236}">
                <a16:creationId xmlns:a16="http://schemas.microsoft.com/office/drawing/2014/main" id="{F224A04E-BD3E-0E6F-86AE-BFC7B7584EBD}"/>
              </a:ext>
            </a:extLst>
          </p:cNvPr>
          <p:cNvSpPr txBox="1"/>
          <p:nvPr/>
        </p:nvSpPr>
        <p:spPr>
          <a:xfrm>
            <a:off x="610549" y="2224708"/>
            <a:ext cx="59199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Note: If you select a non-lecture course (e.g. discussion, lab, practicum) you may receive an prompt asking about your need to utilize accommodations for non-lecture courses. 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you need accommodations in these courses, you’ll need to reselect the course and click “Continue to Next Step”</a:t>
            </a:r>
          </a:p>
        </p:txBody>
      </p:sp>
      <p:pic>
        <p:nvPicPr>
          <p:cNvPr id="7" name="Picture 6" descr="Screenshot of a box indicating Step: Non Lecture Courses. &#10;&#10;">
            <a:extLst>
              <a:ext uri="{FF2B5EF4-FFF2-40B4-BE49-F238E27FC236}">
                <a16:creationId xmlns:a16="http://schemas.microsoft.com/office/drawing/2014/main" id="{2B3D20F4-4878-B56B-8679-DA67BAF42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1841" y="1309391"/>
            <a:ext cx="3124636" cy="423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8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48"/>
    </mc:Choice>
    <mc:Fallback xmlns="">
      <p:transition spd="slow" advTm="1214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 noGrp="1"/>
          </p:cNvSpPr>
          <p:nvPr>
            <p:ph type="title" idx="4294967295"/>
          </p:nvPr>
        </p:nvSpPr>
        <p:spPr>
          <a:xfrm>
            <a:off x="560047" y="534365"/>
            <a:ext cx="5919914" cy="9969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j-ea"/>
                <a:cs typeface="Arial" panose="020B0604020202020204" pitchFamily="34" charset="0"/>
              </a:rPr>
              <a:t>Selecting your Accommodations</a:t>
            </a:r>
          </a:p>
        </p:txBody>
      </p:sp>
      <p:sp>
        <p:nvSpPr>
          <p:cNvPr id="2" name="TextBox 1" descr="Image of sample class infomation and accommodations to choose when generating accommodation letters. ">
            <a:extLst>
              <a:ext uri="{FF2B5EF4-FFF2-40B4-BE49-F238E27FC236}">
                <a16:creationId xmlns:a16="http://schemas.microsoft.com/office/drawing/2014/main" id="{F224A04E-BD3E-0E6F-86AE-BFC7B7584EBD}"/>
              </a:ext>
            </a:extLst>
          </p:cNvPr>
          <p:cNvSpPr txBox="1"/>
          <p:nvPr/>
        </p:nvSpPr>
        <p:spPr>
          <a:xfrm>
            <a:off x="591696" y="2397948"/>
            <a:ext cx="52210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all accommodations you need for the course(s) listed on the final page. 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the “Rights and Responsibilities” section and click the box to acknowledge understanding. 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 the “Submit Request” button to generate your accommodation letters. </a:t>
            </a:r>
          </a:p>
        </p:txBody>
      </p:sp>
      <p:pic>
        <p:nvPicPr>
          <p:cNvPr id="4" name="Picture 3" descr="Image of sample class information and accommodations to choose when generating accommodation letters. On the right of this box is a &quot;Final Step&quot; location that asks students to confirm their rights and responsibilities. At the bottom is a button &quot;Submit Request&quot; and another &quot;Start Over&quot;">
            <a:extLst>
              <a:ext uri="{FF2B5EF4-FFF2-40B4-BE49-F238E27FC236}">
                <a16:creationId xmlns:a16="http://schemas.microsoft.com/office/drawing/2014/main" id="{498551CD-AD2B-8C50-D7E8-F728BEE47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9961" y="0"/>
            <a:ext cx="57120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78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48"/>
    </mc:Choice>
    <mc:Fallback xmlns="">
      <p:transition spd="slow" advTm="1214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E97C-7E1D-6145-3A20-799E43E93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5735"/>
            <a:ext cx="10515600" cy="828408"/>
          </a:xfrm>
        </p:spPr>
        <p:txBody>
          <a:bodyPr>
            <a:normAutofit/>
          </a:bodyPr>
          <a:lstStyle/>
          <a:p>
            <a:r>
              <a:rPr lang="en-US" dirty="0">
                <a:latin typeface="Arial Black" panose="020B0A04020102020204" pitchFamily="34" charset="0"/>
                <a:cs typeface="Arial" panose="020B0604020202020204" pitchFamily="34" charset="0"/>
              </a:rPr>
              <a:t>Notifying your Instructors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3D1BE-F88F-2EE4-4919-D71F850CF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336"/>
            <a:ext cx="10515600" cy="3912124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srgbClr val="111111"/>
                </a:solidFill>
                <a:effectLst/>
              </a:rPr>
              <a:t>Your accommodation notification letters will be emailed to your instructors: </a:t>
            </a:r>
          </a:p>
          <a:p>
            <a:pPr marL="800100" lvl="1" indent="-342900"/>
            <a:r>
              <a:rPr lang="en-US" dirty="0">
                <a:solidFill>
                  <a:srgbClr val="111111"/>
                </a:solidFill>
              </a:rPr>
              <a:t>W</a:t>
            </a:r>
            <a:r>
              <a:rPr lang="en-US" i="0" dirty="0">
                <a:solidFill>
                  <a:srgbClr val="111111"/>
                </a:solidFill>
                <a:effectLst/>
              </a:rPr>
              <a:t>ithin 2-business days by the Disability Center if requested during the semester. </a:t>
            </a:r>
          </a:p>
          <a:p>
            <a:pPr marL="800100" lvl="1" indent="-342900"/>
            <a:r>
              <a:rPr lang="en-US" i="0" dirty="0">
                <a:solidFill>
                  <a:srgbClr val="111111"/>
                </a:solidFill>
                <a:effectLst/>
              </a:rPr>
              <a:t>Two weeks prior to the semester beginning if requested outside of the current semester.</a:t>
            </a:r>
          </a:p>
          <a:p>
            <a:pPr marL="342900" indent="-342900"/>
            <a:endParaRPr lang="en-US" i="0" dirty="0">
              <a:solidFill>
                <a:srgbClr val="111111"/>
              </a:solidFill>
              <a:effectLst/>
            </a:endParaRPr>
          </a:p>
          <a:p>
            <a:pPr marL="342900" indent="-342900"/>
            <a:r>
              <a:rPr lang="en-US" i="0" dirty="0">
                <a:solidFill>
                  <a:srgbClr val="111111"/>
                </a:solidFill>
                <a:effectLst/>
              </a:rPr>
              <a:t>Some accommodations require approval by your access advisor each semester and will list as “Pending” until approved.</a:t>
            </a:r>
          </a:p>
          <a:p>
            <a:endParaRPr lang="en-US" sz="28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cs typeface="Arial" panose="020B0604020202020204" pitchFamily="34" charset="0"/>
              </a:rPr>
              <a:t>Remember</a:t>
            </a:r>
            <a:r>
              <a:rPr lang="en-US" dirty="0"/>
              <a:t>!</a:t>
            </a:r>
            <a:r>
              <a:rPr lang="en-US" sz="2800" dirty="0">
                <a:cs typeface="Arial" panose="020B0604020202020204" pitchFamily="34" charset="0"/>
              </a:rPr>
              <a:t> Once you have requested your accommodations, arrange a time to meet with each instructor and discuss the specific details of implementing your accommodations.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75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8"/>
    </mc:Choice>
    <mc:Fallback xmlns="">
      <p:transition spd="slow" advTm="1400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54697" y="564782"/>
            <a:ext cx="10515600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3200" dirty="0">
                <a:latin typeface="Arial Black" panose="020B0A04020102020204" pitchFamily="34" charset="0"/>
                <a:cs typeface="Arial" panose="020B0604020202020204" pitchFamily="34" charset="0"/>
              </a:rPr>
              <a:t>Modifying Your Accommodation Plan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454" y="1405004"/>
            <a:ext cx="73061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realize that your accommodation needs may change throughout the course of your academic career. 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you need to request additional accommodations other than what you’ve already established, please complete the ‘Accommodation Plan Modification Request Form’ to start the process.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Your Access Advisor will review the information provided to determine your eligibility for the new accommodation(s). </a:t>
            </a:r>
          </a:p>
          <a:p>
            <a:pPr lvl="0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a follow-up appointment is necessary, they will contact you and schedule a time to discuss the request. </a:t>
            </a:r>
          </a:p>
        </p:txBody>
      </p:sp>
      <p:grpSp>
        <p:nvGrpSpPr>
          <p:cNvPr id="2" name="Group 1" descr="Screenshot of the &quot;Accommodations&quot; menu in myAccess. A black arrow points to &quot;Accommodation Plan Modification Request&quot; ">
            <a:extLst>
              <a:ext uri="{FF2B5EF4-FFF2-40B4-BE49-F238E27FC236}">
                <a16:creationId xmlns:a16="http://schemas.microsoft.com/office/drawing/2014/main" id="{CA9C974F-4BF4-B317-0972-86B25DC1F4C6}"/>
              </a:ext>
            </a:extLst>
          </p:cNvPr>
          <p:cNvGrpSpPr/>
          <p:nvPr/>
        </p:nvGrpSpPr>
        <p:grpSpPr>
          <a:xfrm>
            <a:off x="8025226" y="1799066"/>
            <a:ext cx="3573945" cy="3259868"/>
            <a:chOff x="637837" y="1783187"/>
            <a:chExt cx="3004392" cy="267826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7837" y="1783187"/>
              <a:ext cx="2257954" cy="2678267"/>
            </a:xfrm>
            <a:prstGeom prst="rect">
              <a:avLst/>
            </a:prstGeom>
          </p:spPr>
        </p:pic>
        <p:sp>
          <p:nvSpPr>
            <p:cNvPr id="7" name="Left Arrow 6"/>
            <p:cNvSpPr/>
            <p:nvPr/>
          </p:nvSpPr>
          <p:spPr>
            <a:xfrm>
              <a:off x="2375159" y="2465283"/>
              <a:ext cx="1267070" cy="557048"/>
            </a:xfrm>
            <a:prstGeom prst="leftArrow">
              <a:avLst/>
            </a:prstGeom>
            <a:solidFill>
              <a:schemeClr val="bg1"/>
            </a:solidFill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739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D256FBA-FDC8-96DC-E329-CC64FB7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433EC-6770-C36A-5172-D46C335F7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dirty="0"/>
              <a:t>If you have any questions, please contact the office Monday-Friday between 8am and 5pm. 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(573) 882-4696 / </a:t>
            </a:r>
            <a:r>
              <a:rPr lang="en-US" sz="3200" dirty="0">
                <a:hlinkClick r:id="rId2"/>
              </a:rPr>
              <a:t>disabilitycenter@missouri.edu</a:t>
            </a:r>
            <a:r>
              <a:rPr lang="en-US" sz="32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50738"/>
      </p:ext>
    </p:extLst>
  </p:cSld>
  <p:clrMapOvr>
    <a:masterClrMapping/>
  </p:clrMapOvr>
</p:sld>
</file>

<file path=ppt/theme/theme1.xml><?xml version="1.0" encoding="utf-8"?>
<a:theme xmlns:a="http://schemas.openxmlformats.org/drawingml/2006/main" name="MU-Powerpoint-Light-Wide">
  <a:themeElements>
    <a:clrScheme name="Mizzou Theme">
      <a:dk1>
        <a:srgbClr val="000000"/>
      </a:dk1>
      <a:lt1>
        <a:srgbClr val="000000"/>
      </a:lt1>
      <a:dk2>
        <a:srgbClr val="FEFFFF"/>
      </a:dk2>
      <a:lt2>
        <a:srgbClr val="FEFFFF"/>
      </a:lt2>
      <a:accent1>
        <a:srgbClr val="F4CF4B"/>
      </a:accent1>
      <a:accent2>
        <a:srgbClr val="900000"/>
      </a:accent2>
      <a:accent3>
        <a:srgbClr val="BD5B2B"/>
      </a:accent3>
      <a:accent4>
        <a:srgbClr val="69901D"/>
      </a:accent4>
      <a:accent5>
        <a:srgbClr val="1C5E90"/>
      </a:accent5>
      <a:accent6>
        <a:srgbClr val="8F8883"/>
      </a:accent6>
      <a:hlink>
        <a:srgbClr val="AB1500"/>
      </a:hlink>
      <a:folHlink>
        <a:srgbClr val="1C5E9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MU-Powerpoint-Light-Wide</Template>
  <TotalTime>169</TotalTime>
  <Words>475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Arial Black</vt:lpstr>
      <vt:lpstr>MU-Powerpoint-Light-Wide</vt:lpstr>
      <vt:lpstr>Accommodation Notification Letters &amp; Requests for Additional Accommodations  </vt:lpstr>
      <vt:lpstr>About this Tutorial:</vt:lpstr>
      <vt:lpstr>Steps to Generate your Accommodation Notification Letters</vt:lpstr>
      <vt:lpstr>Steps to Generate your Accommodation Notification Letters (cont.)…</vt:lpstr>
      <vt:lpstr>Non-Lecture Courses</vt:lpstr>
      <vt:lpstr>Selecting your Accommodations</vt:lpstr>
      <vt:lpstr>Notifying your Instructors</vt:lpstr>
      <vt:lpstr>Modifying Your Accommodation Plan</vt:lpstr>
      <vt:lpstr>Questions?</vt:lpstr>
    </vt:vector>
  </TitlesOfParts>
  <Company>University of Missouri-Columbia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Accommodation Notification Letters &amp; Requests for Additional Accommodations</dc:title>
  <dc:creator>Sarabia, Stacy E.</dc:creator>
  <cp:lastModifiedBy>Brickley, Ashley</cp:lastModifiedBy>
  <cp:revision>5</cp:revision>
  <dcterms:created xsi:type="dcterms:W3CDTF">2019-06-13T20:10:01Z</dcterms:created>
  <dcterms:modified xsi:type="dcterms:W3CDTF">2024-07-11T17:48:22Z</dcterms:modified>
</cp:coreProperties>
</file>